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7" r:id="rId2"/>
    <p:sldId id="270" r:id="rId3"/>
    <p:sldId id="258" r:id="rId4"/>
    <p:sldId id="274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59" r:id="rId14"/>
    <p:sldId id="272" r:id="rId15"/>
    <p:sldId id="266" r:id="rId16"/>
    <p:sldId id="267" r:id="rId17"/>
    <p:sldId id="268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56E271-569D-41F9-A9B7-96ADBC716AE4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6FD0AB-955B-44FD-8FC1-AA4FF8D7F250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400" dirty="0" smtClean="0"/>
            <a:t>attended an interview</a:t>
          </a:r>
          <a:endParaRPr lang="en-US" sz="2400" dirty="0"/>
        </a:p>
      </dgm:t>
    </dgm:pt>
    <dgm:pt modelId="{8AF0EBCA-F465-4085-85ED-1974A64CA4C4}" type="parTrans" cxnId="{55083120-A5FE-400D-9784-930CFD9EF4AD}">
      <dgm:prSet/>
      <dgm:spPr/>
      <dgm:t>
        <a:bodyPr/>
        <a:lstStyle/>
        <a:p>
          <a:endParaRPr lang="en-US"/>
        </a:p>
      </dgm:t>
    </dgm:pt>
    <dgm:pt modelId="{286FFF44-60B6-4C68-99E2-033880F49256}" type="sibTrans" cxnId="{55083120-A5FE-400D-9784-930CFD9EF4A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6DFFC3C-3FFC-4300-817B-E6A00D30170E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800" dirty="0" smtClean="0"/>
            <a:t>felt easier</a:t>
          </a:r>
          <a:endParaRPr lang="en-US" sz="2800" dirty="0"/>
        </a:p>
      </dgm:t>
    </dgm:pt>
    <dgm:pt modelId="{334C80FF-7C31-4F20-927E-1D2F3FA0525A}" type="parTrans" cxnId="{AD9D0A87-DFE0-47FD-910C-E99E19B9C76D}">
      <dgm:prSet/>
      <dgm:spPr/>
      <dgm:t>
        <a:bodyPr/>
        <a:lstStyle/>
        <a:p>
          <a:endParaRPr lang="en-US"/>
        </a:p>
      </dgm:t>
    </dgm:pt>
    <dgm:pt modelId="{B520BB74-9B65-4858-B43E-8F01C74519BE}" type="sibTrans" cxnId="{AD9D0A87-DFE0-47FD-910C-E99E19B9C76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465177A-D531-4D3B-B27A-1FBF1B2C8A86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400" dirty="0" smtClean="0"/>
            <a:t>a new school is a new experience</a:t>
          </a:r>
          <a:endParaRPr lang="en-US" sz="2400" dirty="0"/>
        </a:p>
      </dgm:t>
    </dgm:pt>
    <dgm:pt modelId="{6AE48FF5-8B64-4FE5-B7EE-75A1BD0D25F0}" type="parTrans" cxnId="{1F31AC5B-ED30-4DBD-B65B-4AF0C9B62461}">
      <dgm:prSet/>
      <dgm:spPr/>
      <dgm:t>
        <a:bodyPr/>
        <a:lstStyle/>
        <a:p>
          <a:endParaRPr lang="en-US"/>
        </a:p>
      </dgm:t>
    </dgm:pt>
    <dgm:pt modelId="{F4FE7EAA-2D4D-4A0D-927E-715DB7B1AF7E}" type="sibTrans" cxnId="{1F31AC5B-ED30-4DBD-B65B-4AF0C9B6246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6753E22-D94D-41DA-82EC-91EED0E59781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800" dirty="0" smtClean="0"/>
            <a:t>busy campus</a:t>
          </a:r>
          <a:endParaRPr lang="en-US" sz="2800" dirty="0"/>
        </a:p>
      </dgm:t>
    </dgm:pt>
    <dgm:pt modelId="{319D1C0F-1C0B-4F02-81C4-454DFA68482F}" type="parTrans" cxnId="{299A3F82-71EC-41CA-9156-1E76B1A76672}">
      <dgm:prSet/>
      <dgm:spPr/>
      <dgm:t>
        <a:bodyPr/>
        <a:lstStyle/>
        <a:p>
          <a:endParaRPr lang="en-US"/>
        </a:p>
      </dgm:t>
    </dgm:pt>
    <dgm:pt modelId="{31EE4B9A-2278-4F21-9C8A-AC323F194A21}" type="sibTrans" cxnId="{299A3F82-71EC-41CA-9156-1E76B1A76672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/>
        </a:p>
      </dgm:t>
    </dgm:pt>
    <dgm:pt modelId="{DFD2BBCE-5DF1-4E76-8F73-C1A20C63FF76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800" dirty="0" smtClean="0"/>
            <a:t>a little afraid</a:t>
          </a:r>
          <a:endParaRPr lang="en-US" sz="2800" dirty="0"/>
        </a:p>
      </dgm:t>
    </dgm:pt>
    <dgm:pt modelId="{CBEF6885-1909-478F-9DB0-BFF88358B131}" type="parTrans" cxnId="{13426C7F-D218-4E14-8AD0-71A328D661FE}">
      <dgm:prSet/>
      <dgm:spPr/>
      <dgm:t>
        <a:bodyPr/>
        <a:lstStyle/>
        <a:p>
          <a:endParaRPr lang="en-US"/>
        </a:p>
      </dgm:t>
    </dgm:pt>
    <dgm:pt modelId="{53B73AA3-7620-4F7B-84BD-E1BC4C97AEF0}" type="sibTrans" cxnId="{13426C7F-D218-4E14-8AD0-71A328D661F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37AD958-B5FF-4FFB-8B9D-974AF770CAA6}">
      <dgm:prSet phldrT="[Text]" custT="1"/>
      <dgm:spPr>
        <a:solidFill>
          <a:srgbClr val="002060"/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US" sz="2400" dirty="0" smtClean="0"/>
            <a:t>got admitted to class 1 </a:t>
          </a:r>
          <a:endParaRPr lang="en-US" sz="2400" dirty="0"/>
        </a:p>
      </dgm:t>
    </dgm:pt>
    <dgm:pt modelId="{C8F21BCC-12A9-46D9-BA1D-95ADF6F46E36}" type="parTrans" cxnId="{EB9AC7B5-D7A4-4343-93B8-4B716AE7B0D6}">
      <dgm:prSet/>
      <dgm:spPr/>
      <dgm:t>
        <a:bodyPr/>
        <a:lstStyle/>
        <a:p>
          <a:endParaRPr lang="en-US"/>
        </a:p>
      </dgm:t>
    </dgm:pt>
    <dgm:pt modelId="{282B7681-3CB9-4BAA-B180-55DAB8C1B8D9}" type="sibTrans" cxnId="{EB9AC7B5-D7A4-4343-93B8-4B716AE7B0D6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7E85E63-58F0-404F-8F3A-72920B1FE96C}" type="pres">
      <dgm:prSet presAssocID="{BE56E271-569D-41F9-A9B7-96ADBC716A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E47BD1-CAE3-43A7-ADE0-AC97435ACC3A}" type="pres">
      <dgm:prSet presAssocID="{646FD0AB-955B-44FD-8FC1-AA4FF8D7F250}" presName="node" presStyleLbl="node1" presStyleIdx="0" presStyleCnt="6" custScaleX="121867" custRadScaleRad="104200" custRadScaleInc="-5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C1C0B-D3E6-441A-918C-5021F4D041A5}" type="pres">
      <dgm:prSet presAssocID="{646FD0AB-955B-44FD-8FC1-AA4FF8D7F250}" presName="spNode" presStyleCnt="0"/>
      <dgm:spPr/>
    </dgm:pt>
    <dgm:pt modelId="{4B6E03F1-D588-4D79-99CD-E931C1D347FE}" type="pres">
      <dgm:prSet presAssocID="{286FFF44-60B6-4C68-99E2-033880F49256}" presName="sibTrans" presStyleLbl="sibTrans1D1" presStyleIdx="0" presStyleCnt="6"/>
      <dgm:spPr/>
      <dgm:t>
        <a:bodyPr/>
        <a:lstStyle/>
        <a:p>
          <a:endParaRPr lang="en-US"/>
        </a:p>
      </dgm:t>
    </dgm:pt>
    <dgm:pt modelId="{F01F45FC-C70E-4391-9947-0B8EC0530287}" type="pres">
      <dgm:prSet presAssocID="{D37AD958-B5FF-4FFB-8B9D-974AF770CAA6}" presName="node" presStyleLbl="node1" presStyleIdx="1" presStyleCnt="6" custRadScaleRad="105401" custRadScaleInc="41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50D5B9-1E9F-4205-AD6E-1F6DD3C08B43}" type="pres">
      <dgm:prSet presAssocID="{D37AD958-B5FF-4FFB-8B9D-974AF770CAA6}" presName="spNode" presStyleCnt="0"/>
      <dgm:spPr/>
    </dgm:pt>
    <dgm:pt modelId="{520EFB47-EB76-4879-965F-EB64588E73B9}" type="pres">
      <dgm:prSet presAssocID="{282B7681-3CB9-4BAA-B180-55DAB8C1B8D9}" presName="sibTrans" presStyleLbl="sibTrans1D1" presStyleIdx="1" presStyleCnt="6"/>
      <dgm:spPr/>
      <dgm:t>
        <a:bodyPr/>
        <a:lstStyle/>
        <a:p>
          <a:endParaRPr lang="en-US"/>
        </a:p>
      </dgm:t>
    </dgm:pt>
    <dgm:pt modelId="{B74CDDF7-7C6D-4E9B-90F2-45EB20FD82EF}" type="pres">
      <dgm:prSet presAssocID="{C6DFFC3C-3FFC-4300-817B-E6A00D30170E}" presName="node" presStyleLbl="node1" presStyleIdx="2" presStyleCnt="6" custRadScaleRad="101353" custRadScaleInc="-12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DBE85-95DB-43ED-9733-DFD6EC942467}" type="pres">
      <dgm:prSet presAssocID="{C6DFFC3C-3FFC-4300-817B-E6A00D30170E}" presName="spNode" presStyleCnt="0"/>
      <dgm:spPr/>
    </dgm:pt>
    <dgm:pt modelId="{E43B4482-8D08-46EA-B234-6E488230AAC0}" type="pres">
      <dgm:prSet presAssocID="{B520BB74-9B65-4858-B43E-8F01C74519BE}" presName="sibTrans" presStyleLbl="sibTrans1D1" presStyleIdx="2" presStyleCnt="6"/>
      <dgm:spPr/>
      <dgm:t>
        <a:bodyPr/>
        <a:lstStyle/>
        <a:p>
          <a:endParaRPr lang="en-US"/>
        </a:p>
      </dgm:t>
    </dgm:pt>
    <dgm:pt modelId="{8B12BC72-2F10-486A-ACB0-5181DAF61E3C}" type="pres">
      <dgm:prSet presAssocID="{C465177A-D531-4D3B-B27A-1FBF1B2C8A86}" presName="node" presStyleLbl="node1" presStyleIdx="3" presStyleCnt="6" custScaleX="118803" custScaleY="124945" custRadScaleRad="100141" custRadScaleInc="-11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C00A0-049C-4FCF-9CFD-E7F8F30AE2EE}" type="pres">
      <dgm:prSet presAssocID="{C465177A-D531-4D3B-B27A-1FBF1B2C8A86}" presName="spNode" presStyleCnt="0"/>
      <dgm:spPr/>
    </dgm:pt>
    <dgm:pt modelId="{79E6A81D-296C-4604-99DC-92F3798FF005}" type="pres">
      <dgm:prSet presAssocID="{F4FE7EAA-2D4D-4A0D-927E-715DB7B1AF7E}" presName="sibTrans" presStyleLbl="sibTrans1D1" presStyleIdx="3" presStyleCnt="6"/>
      <dgm:spPr/>
      <dgm:t>
        <a:bodyPr/>
        <a:lstStyle/>
        <a:p>
          <a:endParaRPr lang="en-US"/>
        </a:p>
      </dgm:t>
    </dgm:pt>
    <dgm:pt modelId="{32D84619-5C5D-45B3-981F-83B11D6EC6CA}" type="pres">
      <dgm:prSet presAssocID="{B6753E22-D94D-41DA-82EC-91EED0E59781}" presName="node" presStyleLbl="node1" presStyleIdx="4" presStyleCnt="6" custRadScaleRad="101431" custRadScaleInc="121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B62D7E-E15D-41DA-A279-0984F20062F2}" type="pres">
      <dgm:prSet presAssocID="{B6753E22-D94D-41DA-82EC-91EED0E59781}" presName="spNode" presStyleCnt="0"/>
      <dgm:spPr/>
    </dgm:pt>
    <dgm:pt modelId="{BD4543B8-8011-40F5-B3DF-A4D2D95E5EE6}" type="pres">
      <dgm:prSet presAssocID="{31EE4B9A-2278-4F21-9C8A-AC323F194A21}" presName="sibTrans" presStyleLbl="sibTrans1D1" presStyleIdx="4" presStyleCnt="6"/>
      <dgm:spPr/>
      <dgm:t>
        <a:bodyPr/>
        <a:lstStyle/>
        <a:p>
          <a:endParaRPr lang="en-US"/>
        </a:p>
      </dgm:t>
    </dgm:pt>
    <dgm:pt modelId="{BED20CB4-2833-4AD6-8193-208427636E8A}" type="pres">
      <dgm:prSet presAssocID="{DFD2BBCE-5DF1-4E76-8F73-C1A20C63FF76}" presName="node" presStyleLbl="node1" presStyleIdx="5" presStyleCnt="6" custRadScaleRad="100318" custRadScaleInc="-21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7BA771-AA41-4FF6-B01E-4C88733A7C5B}" type="pres">
      <dgm:prSet presAssocID="{DFD2BBCE-5DF1-4E76-8F73-C1A20C63FF76}" presName="spNode" presStyleCnt="0"/>
      <dgm:spPr/>
    </dgm:pt>
    <dgm:pt modelId="{1EBDACE3-E6F1-4CB6-992D-56F22FCD4A7E}" type="pres">
      <dgm:prSet presAssocID="{53B73AA3-7620-4F7B-84BD-E1BC4C97AEF0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85B22D37-E2DA-473B-90AB-213701390B5B}" type="presOf" srcId="{D37AD958-B5FF-4FFB-8B9D-974AF770CAA6}" destId="{F01F45FC-C70E-4391-9947-0B8EC0530287}" srcOrd="0" destOrd="0" presId="urn:microsoft.com/office/officeart/2005/8/layout/cycle5"/>
    <dgm:cxn modelId="{D6B5C508-335E-4054-B726-C7E4DA5AB719}" type="presOf" srcId="{282B7681-3CB9-4BAA-B180-55DAB8C1B8D9}" destId="{520EFB47-EB76-4879-965F-EB64588E73B9}" srcOrd="0" destOrd="0" presId="urn:microsoft.com/office/officeart/2005/8/layout/cycle5"/>
    <dgm:cxn modelId="{B654B313-4404-4EB9-880E-05D21368C092}" type="presOf" srcId="{F4FE7EAA-2D4D-4A0D-927E-715DB7B1AF7E}" destId="{79E6A81D-296C-4604-99DC-92F3798FF005}" srcOrd="0" destOrd="0" presId="urn:microsoft.com/office/officeart/2005/8/layout/cycle5"/>
    <dgm:cxn modelId="{90E50171-146B-4EE8-8F75-A68504894CA4}" type="presOf" srcId="{286FFF44-60B6-4C68-99E2-033880F49256}" destId="{4B6E03F1-D588-4D79-99CD-E931C1D347FE}" srcOrd="0" destOrd="0" presId="urn:microsoft.com/office/officeart/2005/8/layout/cycle5"/>
    <dgm:cxn modelId="{AD9D0A87-DFE0-47FD-910C-E99E19B9C76D}" srcId="{BE56E271-569D-41F9-A9B7-96ADBC716AE4}" destId="{C6DFFC3C-3FFC-4300-817B-E6A00D30170E}" srcOrd="2" destOrd="0" parTransId="{334C80FF-7C31-4F20-927E-1D2F3FA0525A}" sibTransId="{B520BB74-9B65-4858-B43E-8F01C74519BE}"/>
    <dgm:cxn modelId="{AADB1AF0-6419-482E-AC61-ED44049DCF81}" type="presOf" srcId="{C465177A-D531-4D3B-B27A-1FBF1B2C8A86}" destId="{8B12BC72-2F10-486A-ACB0-5181DAF61E3C}" srcOrd="0" destOrd="0" presId="urn:microsoft.com/office/officeart/2005/8/layout/cycle5"/>
    <dgm:cxn modelId="{DFF10E4F-569E-4A08-8E8F-1D11F39A5832}" type="presOf" srcId="{53B73AA3-7620-4F7B-84BD-E1BC4C97AEF0}" destId="{1EBDACE3-E6F1-4CB6-992D-56F22FCD4A7E}" srcOrd="0" destOrd="0" presId="urn:microsoft.com/office/officeart/2005/8/layout/cycle5"/>
    <dgm:cxn modelId="{82DD4EED-75F1-4327-820B-7D9A6AD3DA6C}" type="presOf" srcId="{DFD2BBCE-5DF1-4E76-8F73-C1A20C63FF76}" destId="{BED20CB4-2833-4AD6-8193-208427636E8A}" srcOrd="0" destOrd="0" presId="urn:microsoft.com/office/officeart/2005/8/layout/cycle5"/>
    <dgm:cxn modelId="{CC0B3577-CCD2-4848-8F65-5EB0CE564673}" type="presOf" srcId="{BE56E271-569D-41F9-A9B7-96ADBC716AE4}" destId="{47E85E63-58F0-404F-8F3A-72920B1FE96C}" srcOrd="0" destOrd="0" presId="urn:microsoft.com/office/officeart/2005/8/layout/cycle5"/>
    <dgm:cxn modelId="{55083120-A5FE-400D-9784-930CFD9EF4AD}" srcId="{BE56E271-569D-41F9-A9B7-96ADBC716AE4}" destId="{646FD0AB-955B-44FD-8FC1-AA4FF8D7F250}" srcOrd="0" destOrd="0" parTransId="{8AF0EBCA-F465-4085-85ED-1974A64CA4C4}" sibTransId="{286FFF44-60B6-4C68-99E2-033880F49256}"/>
    <dgm:cxn modelId="{13426C7F-D218-4E14-8AD0-71A328D661FE}" srcId="{BE56E271-569D-41F9-A9B7-96ADBC716AE4}" destId="{DFD2BBCE-5DF1-4E76-8F73-C1A20C63FF76}" srcOrd="5" destOrd="0" parTransId="{CBEF6885-1909-478F-9DB0-BFF88358B131}" sibTransId="{53B73AA3-7620-4F7B-84BD-E1BC4C97AEF0}"/>
    <dgm:cxn modelId="{EB9AC7B5-D7A4-4343-93B8-4B716AE7B0D6}" srcId="{BE56E271-569D-41F9-A9B7-96ADBC716AE4}" destId="{D37AD958-B5FF-4FFB-8B9D-974AF770CAA6}" srcOrd="1" destOrd="0" parTransId="{C8F21BCC-12A9-46D9-BA1D-95ADF6F46E36}" sibTransId="{282B7681-3CB9-4BAA-B180-55DAB8C1B8D9}"/>
    <dgm:cxn modelId="{A7A05A56-87BA-40B2-9A04-ED8A05A3742A}" type="presOf" srcId="{B520BB74-9B65-4858-B43E-8F01C74519BE}" destId="{E43B4482-8D08-46EA-B234-6E488230AAC0}" srcOrd="0" destOrd="0" presId="urn:microsoft.com/office/officeart/2005/8/layout/cycle5"/>
    <dgm:cxn modelId="{01D4F9FB-853B-4D2D-A257-D64EAA372051}" type="presOf" srcId="{31EE4B9A-2278-4F21-9C8A-AC323F194A21}" destId="{BD4543B8-8011-40F5-B3DF-A4D2D95E5EE6}" srcOrd="0" destOrd="0" presId="urn:microsoft.com/office/officeart/2005/8/layout/cycle5"/>
    <dgm:cxn modelId="{299A3F82-71EC-41CA-9156-1E76B1A76672}" srcId="{BE56E271-569D-41F9-A9B7-96ADBC716AE4}" destId="{B6753E22-D94D-41DA-82EC-91EED0E59781}" srcOrd="4" destOrd="0" parTransId="{319D1C0F-1C0B-4F02-81C4-454DFA68482F}" sibTransId="{31EE4B9A-2278-4F21-9C8A-AC323F194A21}"/>
    <dgm:cxn modelId="{F953879F-D13A-4D23-BDDD-ED29573E60DA}" type="presOf" srcId="{B6753E22-D94D-41DA-82EC-91EED0E59781}" destId="{32D84619-5C5D-45B3-981F-83B11D6EC6CA}" srcOrd="0" destOrd="0" presId="urn:microsoft.com/office/officeart/2005/8/layout/cycle5"/>
    <dgm:cxn modelId="{15FA5EFC-A99C-46F4-9F50-9369032E8D7C}" type="presOf" srcId="{646FD0AB-955B-44FD-8FC1-AA4FF8D7F250}" destId="{F6E47BD1-CAE3-43A7-ADE0-AC97435ACC3A}" srcOrd="0" destOrd="0" presId="urn:microsoft.com/office/officeart/2005/8/layout/cycle5"/>
    <dgm:cxn modelId="{1F31AC5B-ED30-4DBD-B65B-4AF0C9B62461}" srcId="{BE56E271-569D-41F9-A9B7-96ADBC716AE4}" destId="{C465177A-D531-4D3B-B27A-1FBF1B2C8A86}" srcOrd="3" destOrd="0" parTransId="{6AE48FF5-8B64-4FE5-B7EE-75A1BD0D25F0}" sibTransId="{F4FE7EAA-2D4D-4A0D-927E-715DB7B1AF7E}"/>
    <dgm:cxn modelId="{82AF5828-7F37-4A2C-824D-F10FB11C3B19}" type="presOf" srcId="{C6DFFC3C-3FFC-4300-817B-E6A00D30170E}" destId="{B74CDDF7-7C6D-4E9B-90F2-45EB20FD82EF}" srcOrd="0" destOrd="0" presId="urn:microsoft.com/office/officeart/2005/8/layout/cycle5"/>
    <dgm:cxn modelId="{82E2E10A-E5C5-4517-B299-34484591BF08}" type="presParOf" srcId="{47E85E63-58F0-404F-8F3A-72920B1FE96C}" destId="{F6E47BD1-CAE3-43A7-ADE0-AC97435ACC3A}" srcOrd="0" destOrd="0" presId="urn:microsoft.com/office/officeart/2005/8/layout/cycle5"/>
    <dgm:cxn modelId="{639766B1-522D-47AA-93AB-5363519EDCA9}" type="presParOf" srcId="{47E85E63-58F0-404F-8F3A-72920B1FE96C}" destId="{D4BC1C0B-D3E6-441A-918C-5021F4D041A5}" srcOrd="1" destOrd="0" presId="urn:microsoft.com/office/officeart/2005/8/layout/cycle5"/>
    <dgm:cxn modelId="{E3A1B296-B972-4D05-9619-83B54E2EDBD1}" type="presParOf" srcId="{47E85E63-58F0-404F-8F3A-72920B1FE96C}" destId="{4B6E03F1-D588-4D79-99CD-E931C1D347FE}" srcOrd="2" destOrd="0" presId="urn:microsoft.com/office/officeart/2005/8/layout/cycle5"/>
    <dgm:cxn modelId="{13D1BE99-8BB6-4BE1-BE03-4CD8351115F7}" type="presParOf" srcId="{47E85E63-58F0-404F-8F3A-72920B1FE96C}" destId="{F01F45FC-C70E-4391-9947-0B8EC0530287}" srcOrd="3" destOrd="0" presId="urn:microsoft.com/office/officeart/2005/8/layout/cycle5"/>
    <dgm:cxn modelId="{A675A7F6-4531-4CC3-8504-7102F2A6C05C}" type="presParOf" srcId="{47E85E63-58F0-404F-8F3A-72920B1FE96C}" destId="{DB50D5B9-1E9F-4205-AD6E-1F6DD3C08B43}" srcOrd="4" destOrd="0" presId="urn:microsoft.com/office/officeart/2005/8/layout/cycle5"/>
    <dgm:cxn modelId="{148D8A3A-10B0-4555-BE6E-D21F20286C9A}" type="presParOf" srcId="{47E85E63-58F0-404F-8F3A-72920B1FE96C}" destId="{520EFB47-EB76-4879-965F-EB64588E73B9}" srcOrd="5" destOrd="0" presId="urn:microsoft.com/office/officeart/2005/8/layout/cycle5"/>
    <dgm:cxn modelId="{257DA9F6-8F35-4788-8352-D124ED04D417}" type="presParOf" srcId="{47E85E63-58F0-404F-8F3A-72920B1FE96C}" destId="{B74CDDF7-7C6D-4E9B-90F2-45EB20FD82EF}" srcOrd="6" destOrd="0" presId="urn:microsoft.com/office/officeart/2005/8/layout/cycle5"/>
    <dgm:cxn modelId="{562933F0-81D8-400A-91C9-5F2B840EC970}" type="presParOf" srcId="{47E85E63-58F0-404F-8F3A-72920B1FE96C}" destId="{8EADBE85-95DB-43ED-9733-DFD6EC942467}" srcOrd="7" destOrd="0" presId="urn:microsoft.com/office/officeart/2005/8/layout/cycle5"/>
    <dgm:cxn modelId="{6CB6168A-87EB-47C7-A33B-42FE3DBC5E80}" type="presParOf" srcId="{47E85E63-58F0-404F-8F3A-72920B1FE96C}" destId="{E43B4482-8D08-46EA-B234-6E488230AAC0}" srcOrd="8" destOrd="0" presId="urn:microsoft.com/office/officeart/2005/8/layout/cycle5"/>
    <dgm:cxn modelId="{1C79FE44-AE2F-4F58-BCAA-815B679DFDE7}" type="presParOf" srcId="{47E85E63-58F0-404F-8F3A-72920B1FE96C}" destId="{8B12BC72-2F10-486A-ACB0-5181DAF61E3C}" srcOrd="9" destOrd="0" presId="urn:microsoft.com/office/officeart/2005/8/layout/cycle5"/>
    <dgm:cxn modelId="{003FB690-576E-4A83-887A-59057EE6C722}" type="presParOf" srcId="{47E85E63-58F0-404F-8F3A-72920B1FE96C}" destId="{D4BC00A0-049C-4FCF-9CFD-E7F8F30AE2EE}" srcOrd="10" destOrd="0" presId="urn:microsoft.com/office/officeart/2005/8/layout/cycle5"/>
    <dgm:cxn modelId="{6AC9E0E5-D834-47EE-B325-709A5E9AF8A0}" type="presParOf" srcId="{47E85E63-58F0-404F-8F3A-72920B1FE96C}" destId="{79E6A81D-296C-4604-99DC-92F3798FF005}" srcOrd="11" destOrd="0" presId="urn:microsoft.com/office/officeart/2005/8/layout/cycle5"/>
    <dgm:cxn modelId="{5A801C7B-6C2E-4E5F-BA96-9BFEF9FDED9B}" type="presParOf" srcId="{47E85E63-58F0-404F-8F3A-72920B1FE96C}" destId="{32D84619-5C5D-45B3-981F-83B11D6EC6CA}" srcOrd="12" destOrd="0" presId="urn:microsoft.com/office/officeart/2005/8/layout/cycle5"/>
    <dgm:cxn modelId="{CEFF53E8-46A3-40C4-9480-2FE0FBADFC85}" type="presParOf" srcId="{47E85E63-58F0-404F-8F3A-72920B1FE96C}" destId="{06B62D7E-E15D-41DA-A279-0984F20062F2}" srcOrd="13" destOrd="0" presId="urn:microsoft.com/office/officeart/2005/8/layout/cycle5"/>
    <dgm:cxn modelId="{2B886EF4-B6BC-447C-9C36-FEAD2A25B95C}" type="presParOf" srcId="{47E85E63-58F0-404F-8F3A-72920B1FE96C}" destId="{BD4543B8-8011-40F5-B3DF-A4D2D95E5EE6}" srcOrd="14" destOrd="0" presId="urn:microsoft.com/office/officeart/2005/8/layout/cycle5"/>
    <dgm:cxn modelId="{F3EC04DA-0F37-4AC0-86A5-89F9D871B04B}" type="presParOf" srcId="{47E85E63-58F0-404F-8F3A-72920B1FE96C}" destId="{BED20CB4-2833-4AD6-8193-208427636E8A}" srcOrd="15" destOrd="0" presId="urn:microsoft.com/office/officeart/2005/8/layout/cycle5"/>
    <dgm:cxn modelId="{F0F9C802-9C1A-42CF-8BE4-8748198B88B7}" type="presParOf" srcId="{47E85E63-58F0-404F-8F3A-72920B1FE96C}" destId="{997BA771-AA41-4FF6-B01E-4C88733A7C5B}" srcOrd="16" destOrd="0" presId="urn:microsoft.com/office/officeart/2005/8/layout/cycle5"/>
    <dgm:cxn modelId="{CCE33B82-05F4-4213-A341-733649308242}" type="presParOf" srcId="{47E85E63-58F0-404F-8F3A-72920B1FE96C}" destId="{1EBDACE3-E6F1-4CB6-992D-56F22FCD4A7E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E9FA54-4B43-45A3-80A2-4822A6010BE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CB6A7D-B074-4A7F-A6D3-318EE1F7169C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800" dirty="0" smtClean="0"/>
            <a:t>causes of Flora’s fear</a:t>
          </a:r>
          <a:endParaRPr lang="en-US" sz="2800" dirty="0"/>
        </a:p>
      </dgm:t>
    </dgm:pt>
    <dgm:pt modelId="{3F3BA474-2D8F-480B-BF24-E33F30574D61}" type="parTrans" cxnId="{2AEDE219-BA68-4593-B0E5-C8C0C807EBB4}">
      <dgm:prSet/>
      <dgm:spPr/>
      <dgm:t>
        <a:bodyPr/>
        <a:lstStyle/>
        <a:p>
          <a:endParaRPr lang="en-US"/>
        </a:p>
      </dgm:t>
    </dgm:pt>
    <dgm:pt modelId="{F667CC06-E06D-4CC8-BA35-D5B048D23E71}" type="sibTrans" cxnId="{2AEDE219-BA68-4593-B0E5-C8C0C807EBB4}">
      <dgm:prSet/>
      <dgm:spPr/>
      <dgm:t>
        <a:bodyPr/>
        <a:lstStyle/>
        <a:p>
          <a:endParaRPr lang="en-US"/>
        </a:p>
      </dgm:t>
    </dgm:pt>
    <dgm:pt modelId="{84A54D70-1607-403D-94D2-C57F820DE920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 smtClean="0"/>
            <a:t>at a different situation</a:t>
          </a:r>
          <a:endParaRPr lang="en-US" dirty="0"/>
        </a:p>
      </dgm:t>
    </dgm:pt>
    <dgm:pt modelId="{EE91C8EF-5D49-4CE4-B72B-685EB7D0573A}" type="parTrans" cxnId="{3B29CC38-E43D-4F5D-B55B-C7CF53F917D7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EBFAC601-26BB-4124-8DBD-70CA343C5E99}" type="sibTrans" cxnId="{3B29CC38-E43D-4F5D-B55B-C7CF53F917D7}">
      <dgm:prSet/>
      <dgm:spPr/>
      <dgm:t>
        <a:bodyPr/>
        <a:lstStyle/>
        <a:p>
          <a:endParaRPr lang="en-US"/>
        </a:p>
      </dgm:t>
    </dgm:pt>
    <dgm:pt modelId="{9DAC9329-FEC0-45FE-B64C-BA1DF07AAC8F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800" dirty="0" smtClean="0"/>
            <a:t>over excitement</a:t>
          </a:r>
          <a:endParaRPr lang="en-US" sz="2800" dirty="0"/>
        </a:p>
      </dgm:t>
    </dgm:pt>
    <dgm:pt modelId="{EE20AB8C-B6EB-4BD3-96AD-7F8F6511640E}" type="parTrans" cxnId="{9C8C3551-74E3-42FE-A1D1-9F13E4F4ABDD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58E302E5-BAB7-4D7B-87E8-DE1F141F4799}" type="sibTrans" cxnId="{9C8C3551-74E3-42FE-A1D1-9F13E4F4ABDD}">
      <dgm:prSet/>
      <dgm:spPr/>
      <dgm:t>
        <a:bodyPr/>
        <a:lstStyle/>
        <a:p>
          <a:endParaRPr lang="en-US"/>
        </a:p>
      </dgm:t>
    </dgm:pt>
    <dgm:pt modelId="{8C61FFF0-7196-4BEF-BDD8-2A0D7C1BF784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400" dirty="0" smtClean="0"/>
            <a:t>unknown people of the campus</a:t>
          </a:r>
          <a:endParaRPr lang="en-US" sz="2400" dirty="0"/>
        </a:p>
      </dgm:t>
    </dgm:pt>
    <dgm:pt modelId="{D3AC65F7-04EA-463C-88D1-5BDB5089F845}" type="parTrans" cxnId="{667445F5-1F32-4537-AEBC-F47E1BF977E9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3502856F-D059-4C37-853C-C2D813D15396}" type="sibTrans" cxnId="{667445F5-1F32-4537-AEBC-F47E1BF977E9}">
      <dgm:prSet/>
      <dgm:spPr/>
      <dgm:t>
        <a:bodyPr/>
        <a:lstStyle/>
        <a:p>
          <a:endParaRPr lang="en-US"/>
        </a:p>
      </dgm:t>
    </dgm:pt>
    <dgm:pt modelId="{006BAA04-1C2C-431E-8346-23C64DA99DD9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2800" dirty="0" smtClean="0"/>
            <a:t>her first day at  school</a:t>
          </a:r>
          <a:endParaRPr lang="en-US" sz="2800" dirty="0"/>
        </a:p>
      </dgm:t>
    </dgm:pt>
    <dgm:pt modelId="{863C51DE-254B-4A1A-A45F-FEF5F234AC16}" type="parTrans" cxnId="{9B1B7CE1-E365-4969-86EB-2B28D4B9C192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66B8D2DE-4F95-4579-AA90-B99EDAD61FA6}" type="sibTrans" cxnId="{9B1B7CE1-E365-4969-86EB-2B28D4B9C192}">
      <dgm:prSet/>
      <dgm:spPr/>
      <dgm:t>
        <a:bodyPr/>
        <a:lstStyle/>
        <a:p>
          <a:endParaRPr lang="en-US"/>
        </a:p>
      </dgm:t>
    </dgm:pt>
    <dgm:pt modelId="{83925019-042F-42BD-91D9-5D8CF8D28538}" type="pres">
      <dgm:prSet presAssocID="{E9E9FA54-4B43-45A3-80A2-4822A6010BE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622251-5316-4BA2-B908-BA413C515410}" type="pres">
      <dgm:prSet presAssocID="{00CB6A7D-B074-4A7F-A6D3-318EE1F7169C}" presName="centerShape" presStyleLbl="node0" presStyleIdx="0" presStyleCnt="1" custScaleX="155444" custScaleY="142950"/>
      <dgm:spPr/>
      <dgm:t>
        <a:bodyPr/>
        <a:lstStyle/>
        <a:p>
          <a:endParaRPr lang="en-US"/>
        </a:p>
      </dgm:t>
    </dgm:pt>
    <dgm:pt modelId="{3028CD59-A33B-43D4-A4DF-C00D083D9EF5}" type="pres">
      <dgm:prSet presAssocID="{EE91C8EF-5D49-4CE4-B72B-685EB7D0573A}" presName="parTrans" presStyleLbl="sibTrans2D1" presStyleIdx="0" presStyleCnt="4" custScaleX="236033"/>
      <dgm:spPr/>
      <dgm:t>
        <a:bodyPr/>
        <a:lstStyle/>
        <a:p>
          <a:endParaRPr lang="en-US"/>
        </a:p>
      </dgm:t>
    </dgm:pt>
    <dgm:pt modelId="{C7CBDEC1-1E7A-4BC4-BA76-EA0D00DBDBC5}" type="pres">
      <dgm:prSet presAssocID="{EE91C8EF-5D49-4CE4-B72B-685EB7D0573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D6EF7F71-E221-4DEF-9284-5C55D4FBBD25}" type="pres">
      <dgm:prSet presAssocID="{84A54D70-1607-403D-94D2-C57F820DE920}" presName="node" presStyleLbl="node1" presStyleIdx="0" presStyleCnt="4" custScaleX="117361" custScaleY="113620" custRadScaleRad="94703" custRadScaleInc="26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EFDB4-A961-4825-8AE6-5F94F63610BE}" type="pres">
      <dgm:prSet presAssocID="{EE20AB8C-B6EB-4BD3-96AD-7F8F6511640E}" presName="parTrans" presStyleLbl="sibTrans2D1" presStyleIdx="1" presStyleCnt="4" custScaleX="302404"/>
      <dgm:spPr/>
      <dgm:t>
        <a:bodyPr/>
        <a:lstStyle/>
        <a:p>
          <a:endParaRPr lang="en-US"/>
        </a:p>
      </dgm:t>
    </dgm:pt>
    <dgm:pt modelId="{6736059B-DF5E-4993-B840-5C2E82E9793B}" type="pres">
      <dgm:prSet presAssocID="{EE20AB8C-B6EB-4BD3-96AD-7F8F6511640E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38D9537-2DD5-4F8C-9D2B-FAA8CCBEFF5C}" type="pres">
      <dgm:prSet presAssocID="{9DAC9329-FEC0-45FE-B64C-BA1DF07AAC8F}" presName="node" presStyleLbl="node1" presStyleIdx="1" presStyleCnt="4" custScaleX="129434" custScaleY="1190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8230D-CE47-4B80-B619-226195A4727C}" type="pres">
      <dgm:prSet presAssocID="{D3AC65F7-04EA-463C-88D1-5BDB5089F845}" presName="parTrans" presStyleLbl="sibTrans2D1" presStyleIdx="2" presStyleCnt="4" custScaleX="203363"/>
      <dgm:spPr/>
      <dgm:t>
        <a:bodyPr/>
        <a:lstStyle/>
        <a:p>
          <a:endParaRPr lang="en-US"/>
        </a:p>
      </dgm:t>
    </dgm:pt>
    <dgm:pt modelId="{45E7E003-B823-467E-A1DA-D6093364E583}" type="pres">
      <dgm:prSet presAssocID="{D3AC65F7-04EA-463C-88D1-5BDB5089F84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64A9A26-2AC2-402B-B16D-691E4F814D03}" type="pres">
      <dgm:prSet presAssocID="{8C61FFF0-7196-4BEF-BDD8-2A0D7C1BF784}" presName="node" presStyleLbl="node1" presStyleIdx="2" presStyleCnt="4" custScaleX="139935" custScaleY="110832" custRadScaleRad="93551" custRadScaleInc="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F9595-71BB-4326-9289-DDDA8F43BE34}" type="pres">
      <dgm:prSet presAssocID="{863C51DE-254B-4A1A-A45F-FEF5F234AC16}" presName="parTrans" presStyleLbl="sibTrans2D1" presStyleIdx="3" presStyleCnt="4" custFlipHor="0" custScaleX="207561"/>
      <dgm:spPr/>
      <dgm:t>
        <a:bodyPr/>
        <a:lstStyle/>
        <a:p>
          <a:endParaRPr lang="en-US"/>
        </a:p>
      </dgm:t>
    </dgm:pt>
    <dgm:pt modelId="{A10A8735-C398-40D5-8291-F9CB1CBEE35E}" type="pres">
      <dgm:prSet presAssocID="{863C51DE-254B-4A1A-A45F-FEF5F234AC1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DC9E5B2-CCF4-4CF7-A4F1-03C0A8F41B86}" type="pres">
      <dgm:prSet presAssocID="{006BAA04-1C2C-431E-8346-23C64DA99DD9}" presName="node" presStyleLbl="node1" presStyleIdx="3" presStyleCnt="4" custScaleX="117321" custScaleY="1180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1B7CE1-E365-4969-86EB-2B28D4B9C192}" srcId="{00CB6A7D-B074-4A7F-A6D3-318EE1F7169C}" destId="{006BAA04-1C2C-431E-8346-23C64DA99DD9}" srcOrd="3" destOrd="0" parTransId="{863C51DE-254B-4A1A-A45F-FEF5F234AC16}" sibTransId="{66B8D2DE-4F95-4579-AA90-B99EDAD61FA6}"/>
    <dgm:cxn modelId="{F5A4AB3E-5872-4701-8A1B-DE51262F8AB3}" type="presOf" srcId="{863C51DE-254B-4A1A-A45F-FEF5F234AC16}" destId="{1E8F9595-71BB-4326-9289-DDDA8F43BE34}" srcOrd="0" destOrd="0" presId="urn:microsoft.com/office/officeart/2005/8/layout/radial5"/>
    <dgm:cxn modelId="{8BABBEDB-68F5-4158-B640-3F1C91487E20}" type="presOf" srcId="{E9E9FA54-4B43-45A3-80A2-4822A6010BE3}" destId="{83925019-042F-42BD-91D9-5D8CF8D28538}" srcOrd="0" destOrd="0" presId="urn:microsoft.com/office/officeart/2005/8/layout/radial5"/>
    <dgm:cxn modelId="{667445F5-1F32-4537-AEBC-F47E1BF977E9}" srcId="{00CB6A7D-B074-4A7F-A6D3-318EE1F7169C}" destId="{8C61FFF0-7196-4BEF-BDD8-2A0D7C1BF784}" srcOrd="2" destOrd="0" parTransId="{D3AC65F7-04EA-463C-88D1-5BDB5089F845}" sibTransId="{3502856F-D059-4C37-853C-C2D813D15396}"/>
    <dgm:cxn modelId="{2AEDE219-BA68-4593-B0E5-C8C0C807EBB4}" srcId="{E9E9FA54-4B43-45A3-80A2-4822A6010BE3}" destId="{00CB6A7D-B074-4A7F-A6D3-318EE1F7169C}" srcOrd="0" destOrd="0" parTransId="{3F3BA474-2D8F-480B-BF24-E33F30574D61}" sibTransId="{F667CC06-E06D-4CC8-BA35-D5B048D23E71}"/>
    <dgm:cxn modelId="{F3C88E6E-27F1-4641-8DEE-23B02D8A3511}" type="presOf" srcId="{863C51DE-254B-4A1A-A45F-FEF5F234AC16}" destId="{A10A8735-C398-40D5-8291-F9CB1CBEE35E}" srcOrd="1" destOrd="0" presId="urn:microsoft.com/office/officeart/2005/8/layout/radial5"/>
    <dgm:cxn modelId="{4986A9BB-DDB3-45FF-A316-05BE7645EB20}" type="presOf" srcId="{00CB6A7D-B074-4A7F-A6D3-318EE1F7169C}" destId="{F0622251-5316-4BA2-B908-BA413C515410}" srcOrd="0" destOrd="0" presId="urn:microsoft.com/office/officeart/2005/8/layout/radial5"/>
    <dgm:cxn modelId="{DDE9BD1C-CCCD-46D1-9090-9444289A9FA9}" type="presOf" srcId="{84A54D70-1607-403D-94D2-C57F820DE920}" destId="{D6EF7F71-E221-4DEF-9284-5C55D4FBBD25}" srcOrd="0" destOrd="0" presId="urn:microsoft.com/office/officeart/2005/8/layout/radial5"/>
    <dgm:cxn modelId="{9C8C3551-74E3-42FE-A1D1-9F13E4F4ABDD}" srcId="{00CB6A7D-B074-4A7F-A6D3-318EE1F7169C}" destId="{9DAC9329-FEC0-45FE-B64C-BA1DF07AAC8F}" srcOrd="1" destOrd="0" parTransId="{EE20AB8C-B6EB-4BD3-96AD-7F8F6511640E}" sibTransId="{58E302E5-BAB7-4D7B-87E8-DE1F141F4799}"/>
    <dgm:cxn modelId="{8BA074CE-2A6C-4082-8A42-CC1D7D7DA51C}" type="presOf" srcId="{EE91C8EF-5D49-4CE4-B72B-685EB7D0573A}" destId="{3028CD59-A33B-43D4-A4DF-C00D083D9EF5}" srcOrd="0" destOrd="0" presId="urn:microsoft.com/office/officeart/2005/8/layout/radial5"/>
    <dgm:cxn modelId="{9970B11F-1E07-4A06-8131-B750FE7014CB}" type="presOf" srcId="{9DAC9329-FEC0-45FE-B64C-BA1DF07AAC8F}" destId="{138D9537-2DD5-4F8C-9D2B-FAA8CCBEFF5C}" srcOrd="0" destOrd="0" presId="urn:microsoft.com/office/officeart/2005/8/layout/radial5"/>
    <dgm:cxn modelId="{1D547B78-FC55-4429-9CDE-1B7A342476DA}" type="presOf" srcId="{EE20AB8C-B6EB-4BD3-96AD-7F8F6511640E}" destId="{6736059B-DF5E-4993-B840-5C2E82E9793B}" srcOrd="1" destOrd="0" presId="urn:microsoft.com/office/officeart/2005/8/layout/radial5"/>
    <dgm:cxn modelId="{BDA6C15E-BAB7-4CC7-B925-82993C5D7506}" type="presOf" srcId="{D3AC65F7-04EA-463C-88D1-5BDB5089F845}" destId="{AE18230D-CE47-4B80-B619-226195A4727C}" srcOrd="0" destOrd="0" presId="urn:microsoft.com/office/officeart/2005/8/layout/radial5"/>
    <dgm:cxn modelId="{3DE1A0EC-68C7-48F5-882B-A6067A5F146B}" type="presOf" srcId="{8C61FFF0-7196-4BEF-BDD8-2A0D7C1BF784}" destId="{B64A9A26-2AC2-402B-B16D-691E4F814D03}" srcOrd="0" destOrd="0" presId="urn:microsoft.com/office/officeart/2005/8/layout/radial5"/>
    <dgm:cxn modelId="{3B29CC38-E43D-4F5D-B55B-C7CF53F917D7}" srcId="{00CB6A7D-B074-4A7F-A6D3-318EE1F7169C}" destId="{84A54D70-1607-403D-94D2-C57F820DE920}" srcOrd="0" destOrd="0" parTransId="{EE91C8EF-5D49-4CE4-B72B-685EB7D0573A}" sibTransId="{EBFAC601-26BB-4124-8DBD-70CA343C5E99}"/>
    <dgm:cxn modelId="{67C68012-E46B-4FFB-9115-AA07C08A6B70}" type="presOf" srcId="{EE20AB8C-B6EB-4BD3-96AD-7F8F6511640E}" destId="{983EFDB4-A961-4825-8AE6-5F94F63610BE}" srcOrd="0" destOrd="0" presId="urn:microsoft.com/office/officeart/2005/8/layout/radial5"/>
    <dgm:cxn modelId="{A0DFF58A-9EF7-4D9B-975F-E4EBA2B42AD5}" type="presOf" srcId="{006BAA04-1C2C-431E-8346-23C64DA99DD9}" destId="{6DC9E5B2-CCF4-4CF7-A4F1-03C0A8F41B86}" srcOrd="0" destOrd="0" presId="urn:microsoft.com/office/officeart/2005/8/layout/radial5"/>
    <dgm:cxn modelId="{65F2ECB4-E256-4970-84CC-3FBCA0248E94}" type="presOf" srcId="{EE91C8EF-5D49-4CE4-B72B-685EB7D0573A}" destId="{C7CBDEC1-1E7A-4BC4-BA76-EA0D00DBDBC5}" srcOrd="1" destOrd="0" presId="urn:microsoft.com/office/officeart/2005/8/layout/radial5"/>
    <dgm:cxn modelId="{2DF5A8E7-0107-4DB5-A796-E90A4212B706}" type="presOf" srcId="{D3AC65F7-04EA-463C-88D1-5BDB5089F845}" destId="{45E7E003-B823-467E-A1DA-D6093364E583}" srcOrd="1" destOrd="0" presId="urn:microsoft.com/office/officeart/2005/8/layout/radial5"/>
    <dgm:cxn modelId="{D11AE870-DF20-4D42-AFF1-6A173F8BA905}" type="presParOf" srcId="{83925019-042F-42BD-91D9-5D8CF8D28538}" destId="{F0622251-5316-4BA2-B908-BA413C515410}" srcOrd="0" destOrd="0" presId="urn:microsoft.com/office/officeart/2005/8/layout/radial5"/>
    <dgm:cxn modelId="{34FA5E3F-80D7-4C2E-B604-5C19C9FC7179}" type="presParOf" srcId="{83925019-042F-42BD-91D9-5D8CF8D28538}" destId="{3028CD59-A33B-43D4-A4DF-C00D083D9EF5}" srcOrd="1" destOrd="0" presId="urn:microsoft.com/office/officeart/2005/8/layout/radial5"/>
    <dgm:cxn modelId="{DD3DA653-A3E8-43DD-A104-8735C81A5224}" type="presParOf" srcId="{3028CD59-A33B-43D4-A4DF-C00D083D9EF5}" destId="{C7CBDEC1-1E7A-4BC4-BA76-EA0D00DBDBC5}" srcOrd="0" destOrd="0" presId="urn:microsoft.com/office/officeart/2005/8/layout/radial5"/>
    <dgm:cxn modelId="{B618903B-1AD1-4123-8F3B-1F6A4BEAF0BA}" type="presParOf" srcId="{83925019-042F-42BD-91D9-5D8CF8D28538}" destId="{D6EF7F71-E221-4DEF-9284-5C55D4FBBD25}" srcOrd="2" destOrd="0" presId="urn:microsoft.com/office/officeart/2005/8/layout/radial5"/>
    <dgm:cxn modelId="{85AAF5EE-1932-4037-959D-4763B854B90D}" type="presParOf" srcId="{83925019-042F-42BD-91D9-5D8CF8D28538}" destId="{983EFDB4-A961-4825-8AE6-5F94F63610BE}" srcOrd="3" destOrd="0" presId="urn:microsoft.com/office/officeart/2005/8/layout/radial5"/>
    <dgm:cxn modelId="{75573F2E-3D33-4533-9E88-AB538AA025DC}" type="presParOf" srcId="{983EFDB4-A961-4825-8AE6-5F94F63610BE}" destId="{6736059B-DF5E-4993-B840-5C2E82E9793B}" srcOrd="0" destOrd="0" presId="urn:microsoft.com/office/officeart/2005/8/layout/radial5"/>
    <dgm:cxn modelId="{C8710A31-C309-4DCB-849C-C79C45FD8320}" type="presParOf" srcId="{83925019-042F-42BD-91D9-5D8CF8D28538}" destId="{138D9537-2DD5-4F8C-9D2B-FAA8CCBEFF5C}" srcOrd="4" destOrd="0" presId="urn:microsoft.com/office/officeart/2005/8/layout/radial5"/>
    <dgm:cxn modelId="{69E1C481-324A-413C-9904-37C4717793D8}" type="presParOf" srcId="{83925019-042F-42BD-91D9-5D8CF8D28538}" destId="{AE18230D-CE47-4B80-B619-226195A4727C}" srcOrd="5" destOrd="0" presId="urn:microsoft.com/office/officeart/2005/8/layout/radial5"/>
    <dgm:cxn modelId="{19BABF9B-567F-47D5-9A4B-C5C50DC815AF}" type="presParOf" srcId="{AE18230D-CE47-4B80-B619-226195A4727C}" destId="{45E7E003-B823-467E-A1DA-D6093364E583}" srcOrd="0" destOrd="0" presId="urn:microsoft.com/office/officeart/2005/8/layout/radial5"/>
    <dgm:cxn modelId="{B8705466-BF77-4FCE-ACCD-F3BD632D38F1}" type="presParOf" srcId="{83925019-042F-42BD-91D9-5D8CF8D28538}" destId="{B64A9A26-2AC2-402B-B16D-691E4F814D03}" srcOrd="6" destOrd="0" presId="urn:microsoft.com/office/officeart/2005/8/layout/radial5"/>
    <dgm:cxn modelId="{963027E7-BC59-44BC-8131-AFE6AFCAA944}" type="presParOf" srcId="{83925019-042F-42BD-91D9-5D8CF8D28538}" destId="{1E8F9595-71BB-4326-9289-DDDA8F43BE34}" srcOrd="7" destOrd="0" presId="urn:microsoft.com/office/officeart/2005/8/layout/radial5"/>
    <dgm:cxn modelId="{EB35F8DC-F733-449F-8788-E62637B2DA8E}" type="presParOf" srcId="{1E8F9595-71BB-4326-9289-DDDA8F43BE34}" destId="{A10A8735-C398-40D5-8291-F9CB1CBEE35E}" srcOrd="0" destOrd="0" presId="urn:microsoft.com/office/officeart/2005/8/layout/radial5"/>
    <dgm:cxn modelId="{D791C5C4-4B66-467C-8DC9-14AF0D062F06}" type="presParOf" srcId="{83925019-042F-42BD-91D9-5D8CF8D28538}" destId="{6DC9E5B2-CCF4-4CF7-A4F1-03C0A8F41B8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38ED3B-A66D-4AA7-A3CB-80E1031E1B1B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440017-D300-4F29-9EB5-DACC57AB0237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4800" dirty="0" smtClean="0"/>
            <a:t>Flora</a:t>
          </a:r>
          <a:endParaRPr lang="en-US" sz="4800" dirty="0"/>
        </a:p>
      </dgm:t>
    </dgm:pt>
    <dgm:pt modelId="{8AA6DA75-BBCA-4AEC-8C96-1E3771FDEF84}" type="parTrans" cxnId="{CFE110E3-68D2-4F2B-AC30-49D4E4437F2E}">
      <dgm:prSet/>
      <dgm:spPr/>
      <dgm:t>
        <a:bodyPr/>
        <a:lstStyle/>
        <a:p>
          <a:endParaRPr lang="en-US"/>
        </a:p>
      </dgm:t>
    </dgm:pt>
    <dgm:pt modelId="{A6604CBC-9A4D-4F71-8A8F-BF037C98AB47}" type="sibTrans" cxnId="{CFE110E3-68D2-4F2B-AC30-49D4E4437F2E}">
      <dgm:prSet/>
      <dgm:spPr/>
      <dgm:t>
        <a:bodyPr/>
        <a:lstStyle/>
        <a:p>
          <a:endParaRPr lang="en-US"/>
        </a:p>
      </dgm:t>
    </dgm:pt>
    <dgm:pt modelId="{89647E54-CC71-42A0-ABEF-1EBC0B5EF4F4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2400" dirty="0" smtClean="0"/>
            <a:t>The </a:t>
          </a:r>
          <a:r>
            <a:rPr lang="en-US" sz="2400" dirty="0" err="1" smtClean="0"/>
            <a:t>headteacher</a:t>
          </a:r>
          <a:r>
            <a:rPr lang="en-US" sz="2400" dirty="0" smtClean="0"/>
            <a:t> admired her talent</a:t>
          </a:r>
          <a:endParaRPr lang="en-US" sz="2400" dirty="0"/>
        </a:p>
      </dgm:t>
    </dgm:pt>
    <dgm:pt modelId="{4C25FF28-CDBF-4C9E-95A9-0A903F8562F4}" type="parTrans" cxnId="{019B9AD9-6C72-428D-B519-961EB0E7E898}">
      <dgm:prSet/>
      <dgm:spPr/>
      <dgm:t>
        <a:bodyPr/>
        <a:lstStyle/>
        <a:p>
          <a:endParaRPr lang="en-US"/>
        </a:p>
      </dgm:t>
    </dgm:pt>
    <dgm:pt modelId="{93FF3A34-763A-44AF-A6F5-F04F0013A4AC}" type="sibTrans" cxnId="{019B9AD9-6C72-428D-B519-961EB0E7E898}">
      <dgm:prSet/>
      <dgm:spPr/>
      <dgm:t>
        <a:bodyPr/>
        <a:lstStyle/>
        <a:p>
          <a:endParaRPr lang="en-US"/>
        </a:p>
      </dgm:t>
    </dgm:pt>
    <dgm:pt modelId="{7E28635D-6E5C-4674-A854-2A394A46F770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She could have a few friends</a:t>
          </a:r>
          <a:endParaRPr lang="en-US" dirty="0"/>
        </a:p>
      </dgm:t>
    </dgm:pt>
    <dgm:pt modelId="{D74B92B9-A1A8-4022-8E6A-888AA62B84E2}" type="parTrans" cxnId="{62D6EA5A-C5BC-4E24-A69D-C5B94BC29738}">
      <dgm:prSet/>
      <dgm:spPr/>
      <dgm:t>
        <a:bodyPr/>
        <a:lstStyle/>
        <a:p>
          <a:endParaRPr lang="en-US"/>
        </a:p>
      </dgm:t>
    </dgm:pt>
    <dgm:pt modelId="{B607DC42-7BA5-40C0-973D-7C93B123FBBE}" type="sibTrans" cxnId="{62D6EA5A-C5BC-4E24-A69D-C5B94BC29738}">
      <dgm:prSet/>
      <dgm:spPr/>
      <dgm:t>
        <a:bodyPr/>
        <a:lstStyle/>
        <a:p>
          <a:endParaRPr lang="en-US"/>
        </a:p>
      </dgm:t>
    </dgm:pt>
    <dgm:pt modelId="{7E2544F8-60E5-4948-8A3E-8754A69579E9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2400" dirty="0" smtClean="0"/>
            <a:t>She was selected as a new student</a:t>
          </a:r>
          <a:endParaRPr lang="en-US" sz="2400" dirty="0"/>
        </a:p>
      </dgm:t>
    </dgm:pt>
    <dgm:pt modelId="{C66728B4-1BE9-4AA8-BCC4-9C647704290F}" type="parTrans" cxnId="{3045D0A9-7297-4141-ADFB-F1787D087AED}">
      <dgm:prSet/>
      <dgm:spPr/>
      <dgm:t>
        <a:bodyPr/>
        <a:lstStyle/>
        <a:p>
          <a:endParaRPr lang="en-US"/>
        </a:p>
      </dgm:t>
    </dgm:pt>
    <dgm:pt modelId="{B68F7920-4A9E-4826-89F4-E41E3D6BA316}" type="sibTrans" cxnId="{3045D0A9-7297-4141-ADFB-F1787D087AED}">
      <dgm:prSet/>
      <dgm:spPr/>
      <dgm:t>
        <a:bodyPr/>
        <a:lstStyle/>
        <a:p>
          <a:endParaRPr lang="en-US"/>
        </a:p>
      </dgm:t>
    </dgm:pt>
    <dgm:pt modelId="{0DE758CF-270C-4E90-920D-A369959EB3B3}" type="pres">
      <dgm:prSet presAssocID="{4238ED3B-A66D-4AA7-A3CB-80E1031E1B1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4C784F6-CDA1-4639-A8AC-954AE0773E03}" type="pres">
      <dgm:prSet presAssocID="{D7440017-D300-4F29-9EB5-DACC57AB0237}" presName="singleCycle" presStyleCnt="0"/>
      <dgm:spPr/>
    </dgm:pt>
    <dgm:pt modelId="{6C250904-2140-4AA2-A5D8-AA6535FA5CCF}" type="pres">
      <dgm:prSet presAssocID="{D7440017-D300-4F29-9EB5-DACC57AB0237}" presName="singleCenter" presStyleLbl="node1" presStyleIdx="0" presStyleCnt="4" custLinFactNeighborX="-417" custLinFactNeighborY="-3182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726C8E9E-8AA0-419A-8880-AA2247938D48}" type="pres">
      <dgm:prSet presAssocID="{4C25FF28-CDBF-4C9E-95A9-0A903F8562F4}" presName="Name56" presStyleLbl="parChTrans1D2" presStyleIdx="0" presStyleCnt="3"/>
      <dgm:spPr/>
      <dgm:t>
        <a:bodyPr/>
        <a:lstStyle/>
        <a:p>
          <a:endParaRPr lang="en-US"/>
        </a:p>
      </dgm:t>
    </dgm:pt>
    <dgm:pt modelId="{71096766-D9BF-4FF6-87E5-855F1251A717}" type="pres">
      <dgm:prSet presAssocID="{89647E54-CC71-42A0-ABEF-1EBC0B5EF4F4}" presName="text0" presStyleLbl="node1" presStyleIdx="1" presStyleCnt="4" custScaleX="213472" custScaleY="135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34573-ECF7-466D-A75F-5694884FC664}" type="pres">
      <dgm:prSet presAssocID="{D74B92B9-A1A8-4022-8E6A-888AA62B84E2}" presName="Name56" presStyleLbl="parChTrans1D2" presStyleIdx="1" presStyleCnt="3"/>
      <dgm:spPr/>
      <dgm:t>
        <a:bodyPr/>
        <a:lstStyle/>
        <a:p>
          <a:endParaRPr lang="en-US"/>
        </a:p>
      </dgm:t>
    </dgm:pt>
    <dgm:pt modelId="{66D84D34-4478-4007-81DA-82D7730AA4DC}" type="pres">
      <dgm:prSet presAssocID="{7E28635D-6E5C-4674-A854-2A394A46F770}" presName="text0" presStyleLbl="node1" presStyleIdx="2" presStyleCnt="4" custScaleX="131799" custScaleY="1446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C4164E-01C5-49A4-8671-11229274BA0F}" type="pres">
      <dgm:prSet presAssocID="{C66728B4-1BE9-4AA8-BCC4-9C647704290F}" presName="Name56" presStyleLbl="parChTrans1D2" presStyleIdx="2" presStyleCnt="3"/>
      <dgm:spPr/>
      <dgm:t>
        <a:bodyPr/>
        <a:lstStyle/>
        <a:p>
          <a:endParaRPr lang="en-US"/>
        </a:p>
      </dgm:t>
    </dgm:pt>
    <dgm:pt modelId="{AFA5BFB0-73EF-4978-8962-D7251E5A1911}" type="pres">
      <dgm:prSet presAssocID="{7E2544F8-60E5-4948-8A3E-8754A69579E9}" presName="text0" presStyleLbl="node1" presStyleIdx="3" presStyleCnt="4" custScaleX="138585" custScaleY="140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EF40D5-8AA6-4812-A2F1-1E1C8F51ED95}" type="presOf" srcId="{4238ED3B-A66D-4AA7-A3CB-80E1031E1B1B}" destId="{0DE758CF-270C-4E90-920D-A369959EB3B3}" srcOrd="0" destOrd="0" presId="urn:microsoft.com/office/officeart/2008/layout/RadialCluster"/>
    <dgm:cxn modelId="{4588843D-8E96-4906-9BAB-5D14E03FF625}" type="presOf" srcId="{C66728B4-1BE9-4AA8-BCC4-9C647704290F}" destId="{50C4164E-01C5-49A4-8671-11229274BA0F}" srcOrd="0" destOrd="0" presId="urn:microsoft.com/office/officeart/2008/layout/RadialCluster"/>
    <dgm:cxn modelId="{DA319835-D68D-4630-BDC2-2621C8B4E8D1}" type="presOf" srcId="{4C25FF28-CDBF-4C9E-95A9-0A903F8562F4}" destId="{726C8E9E-8AA0-419A-8880-AA2247938D48}" srcOrd="0" destOrd="0" presId="urn:microsoft.com/office/officeart/2008/layout/RadialCluster"/>
    <dgm:cxn modelId="{019B9AD9-6C72-428D-B519-961EB0E7E898}" srcId="{D7440017-D300-4F29-9EB5-DACC57AB0237}" destId="{89647E54-CC71-42A0-ABEF-1EBC0B5EF4F4}" srcOrd="0" destOrd="0" parTransId="{4C25FF28-CDBF-4C9E-95A9-0A903F8562F4}" sibTransId="{93FF3A34-763A-44AF-A6F5-F04F0013A4AC}"/>
    <dgm:cxn modelId="{D2535EB6-DFBE-4084-A36D-3FE216EA1AA4}" type="presOf" srcId="{7E28635D-6E5C-4674-A854-2A394A46F770}" destId="{66D84D34-4478-4007-81DA-82D7730AA4DC}" srcOrd="0" destOrd="0" presId="urn:microsoft.com/office/officeart/2008/layout/RadialCluster"/>
    <dgm:cxn modelId="{CA66BB0D-4AA0-45CC-AF7F-2A7B33A4FBFC}" type="presOf" srcId="{89647E54-CC71-42A0-ABEF-1EBC0B5EF4F4}" destId="{71096766-D9BF-4FF6-87E5-855F1251A717}" srcOrd="0" destOrd="0" presId="urn:microsoft.com/office/officeart/2008/layout/RadialCluster"/>
    <dgm:cxn modelId="{3045D0A9-7297-4141-ADFB-F1787D087AED}" srcId="{D7440017-D300-4F29-9EB5-DACC57AB0237}" destId="{7E2544F8-60E5-4948-8A3E-8754A69579E9}" srcOrd="2" destOrd="0" parTransId="{C66728B4-1BE9-4AA8-BCC4-9C647704290F}" sibTransId="{B68F7920-4A9E-4826-89F4-E41E3D6BA316}"/>
    <dgm:cxn modelId="{92E82542-8B4F-4BE4-A6B5-784697841116}" type="presOf" srcId="{D7440017-D300-4F29-9EB5-DACC57AB0237}" destId="{6C250904-2140-4AA2-A5D8-AA6535FA5CCF}" srcOrd="0" destOrd="0" presId="urn:microsoft.com/office/officeart/2008/layout/RadialCluster"/>
    <dgm:cxn modelId="{4BA261E9-F878-48D2-ACB5-308BD51A2CF8}" type="presOf" srcId="{7E2544F8-60E5-4948-8A3E-8754A69579E9}" destId="{AFA5BFB0-73EF-4978-8962-D7251E5A1911}" srcOrd="0" destOrd="0" presId="urn:microsoft.com/office/officeart/2008/layout/RadialCluster"/>
    <dgm:cxn modelId="{6867A944-F113-4DB3-8E87-CF5BBBA76A97}" type="presOf" srcId="{D74B92B9-A1A8-4022-8E6A-888AA62B84E2}" destId="{7D434573-ECF7-466D-A75F-5694884FC664}" srcOrd="0" destOrd="0" presId="urn:microsoft.com/office/officeart/2008/layout/RadialCluster"/>
    <dgm:cxn modelId="{CFE110E3-68D2-4F2B-AC30-49D4E4437F2E}" srcId="{4238ED3B-A66D-4AA7-A3CB-80E1031E1B1B}" destId="{D7440017-D300-4F29-9EB5-DACC57AB0237}" srcOrd="0" destOrd="0" parTransId="{8AA6DA75-BBCA-4AEC-8C96-1E3771FDEF84}" sibTransId="{A6604CBC-9A4D-4F71-8A8F-BF037C98AB47}"/>
    <dgm:cxn modelId="{62D6EA5A-C5BC-4E24-A69D-C5B94BC29738}" srcId="{D7440017-D300-4F29-9EB5-DACC57AB0237}" destId="{7E28635D-6E5C-4674-A854-2A394A46F770}" srcOrd="1" destOrd="0" parTransId="{D74B92B9-A1A8-4022-8E6A-888AA62B84E2}" sibTransId="{B607DC42-7BA5-40C0-973D-7C93B123FBBE}"/>
    <dgm:cxn modelId="{2D14ACDC-4FCA-45A6-8F59-886AF60B105A}" type="presParOf" srcId="{0DE758CF-270C-4E90-920D-A369959EB3B3}" destId="{B4C784F6-CDA1-4639-A8AC-954AE0773E03}" srcOrd="0" destOrd="0" presId="urn:microsoft.com/office/officeart/2008/layout/RadialCluster"/>
    <dgm:cxn modelId="{EC27CAD8-00C8-4D4F-A9D4-3AB5168B96CE}" type="presParOf" srcId="{B4C784F6-CDA1-4639-A8AC-954AE0773E03}" destId="{6C250904-2140-4AA2-A5D8-AA6535FA5CCF}" srcOrd="0" destOrd="0" presId="urn:microsoft.com/office/officeart/2008/layout/RadialCluster"/>
    <dgm:cxn modelId="{51C78A37-11FD-4616-983B-1BDBEEB3C5F9}" type="presParOf" srcId="{B4C784F6-CDA1-4639-A8AC-954AE0773E03}" destId="{726C8E9E-8AA0-419A-8880-AA2247938D48}" srcOrd="1" destOrd="0" presId="urn:microsoft.com/office/officeart/2008/layout/RadialCluster"/>
    <dgm:cxn modelId="{AB175366-273A-43BB-A548-91D9F1735D98}" type="presParOf" srcId="{B4C784F6-CDA1-4639-A8AC-954AE0773E03}" destId="{71096766-D9BF-4FF6-87E5-855F1251A717}" srcOrd="2" destOrd="0" presId="urn:microsoft.com/office/officeart/2008/layout/RadialCluster"/>
    <dgm:cxn modelId="{E26EE33C-1727-43E5-B9F2-D6DFAF01E4E3}" type="presParOf" srcId="{B4C784F6-CDA1-4639-A8AC-954AE0773E03}" destId="{7D434573-ECF7-466D-A75F-5694884FC664}" srcOrd="3" destOrd="0" presId="urn:microsoft.com/office/officeart/2008/layout/RadialCluster"/>
    <dgm:cxn modelId="{D032C435-0996-4660-9C28-E7122D7E87B7}" type="presParOf" srcId="{B4C784F6-CDA1-4639-A8AC-954AE0773E03}" destId="{66D84D34-4478-4007-81DA-82D7730AA4DC}" srcOrd="4" destOrd="0" presId="urn:microsoft.com/office/officeart/2008/layout/RadialCluster"/>
    <dgm:cxn modelId="{877CCE85-F1D1-4A5F-833B-5C8AF910B172}" type="presParOf" srcId="{B4C784F6-CDA1-4639-A8AC-954AE0773E03}" destId="{50C4164E-01C5-49A4-8671-11229274BA0F}" srcOrd="5" destOrd="0" presId="urn:microsoft.com/office/officeart/2008/layout/RadialCluster"/>
    <dgm:cxn modelId="{F19B00E6-A4AC-4912-8057-9BAE70826647}" type="presParOf" srcId="{B4C784F6-CDA1-4639-A8AC-954AE0773E03}" destId="{AFA5BFB0-73EF-4978-8962-D7251E5A191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47BD1-CAE3-43A7-ADE0-AC97435ACC3A}">
      <dsp:nvSpPr>
        <dsp:cNvPr id="0" name=""/>
        <dsp:cNvSpPr/>
      </dsp:nvSpPr>
      <dsp:spPr>
        <a:xfrm>
          <a:off x="3104655" y="-62718"/>
          <a:ext cx="1924542" cy="1026489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attended an interview</a:t>
          </a:r>
          <a:endParaRPr lang="en-US" sz="2400" kern="1200" dirty="0"/>
        </a:p>
      </dsp:txBody>
      <dsp:txXfrm>
        <a:off x="3154764" y="-12609"/>
        <a:ext cx="1824324" cy="926271"/>
      </dsp:txXfrm>
    </dsp:sp>
    <dsp:sp modelId="{4B6E03F1-D588-4D79-99CD-E931C1D347FE}">
      <dsp:nvSpPr>
        <dsp:cNvPr id="0" name=""/>
        <dsp:cNvSpPr/>
      </dsp:nvSpPr>
      <dsp:spPr>
        <a:xfrm>
          <a:off x="1917627" y="528276"/>
          <a:ext cx="4838318" cy="4838318"/>
        </a:xfrm>
        <a:custGeom>
          <a:avLst/>
          <a:gdLst/>
          <a:ahLst/>
          <a:cxnLst/>
          <a:rect l="0" t="0" r="0" b="0"/>
          <a:pathLst>
            <a:path>
              <a:moveTo>
                <a:pt x="3378267" y="198248"/>
              </a:moveTo>
              <a:arcTo wR="2419159" hR="2419159" stAng="17601436" swAng="1240733"/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F45FC-C70E-4391-9947-0B8EC0530287}">
      <dsp:nvSpPr>
        <dsp:cNvPr id="0" name=""/>
        <dsp:cNvSpPr/>
      </dsp:nvSpPr>
      <dsp:spPr>
        <a:xfrm>
          <a:off x="5695720" y="1417202"/>
          <a:ext cx="1579215" cy="1026489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got admitted to class 1 </a:t>
          </a:r>
          <a:endParaRPr lang="en-US" sz="2400" kern="1200" dirty="0"/>
        </a:p>
      </dsp:txBody>
      <dsp:txXfrm>
        <a:off x="5745829" y="1467311"/>
        <a:ext cx="1478997" cy="926271"/>
      </dsp:txXfrm>
    </dsp:sp>
    <dsp:sp modelId="{520EFB47-EB76-4879-965F-EB64588E73B9}">
      <dsp:nvSpPr>
        <dsp:cNvPr id="0" name=""/>
        <dsp:cNvSpPr/>
      </dsp:nvSpPr>
      <dsp:spPr>
        <a:xfrm>
          <a:off x="1799295" y="231068"/>
          <a:ext cx="4838318" cy="4838318"/>
        </a:xfrm>
        <a:custGeom>
          <a:avLst/>
          <a:gdLst/>
          <a:ahLst/>
          <a:cxnLst/>
          <a:rect l="0" t="0" r="0" b="0"/>
          <a:pathLst>
            <a:path>
              <a:moveTo>
                <a:pt x="4838313" y="2424029"/>
              </a:moveTo>
              <a:arcTo wR="2419159" hR="2419159" stAng="21606920" swAng="914586"/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CDDF7-7C6D-4E9B-90F2-45EB20FD82EF}">
      <dsp:nvSpPr>
        <dsp:cNvPr id="0" name=""/>
        <dsp:cNvSpPr/>
      </dsp:nvSpPr>
      <dsp:spPr>
        <a:xfrm>
          <a:off x="5498090" y="3492346"/>
          <a:ext cx="1579215" cy="1026489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felt easier</a:t>
          </a:r>
          <a:endParaRPr lang="en-US" sz="2800" kern="1200" dirty="0"/>
        </a:p>
      </dsp:txBody>
      <dsp:txXfrm>
        <a:off x="5548199" y="3542455"/>
        <a:ext cx="1478997" cy="926271"/>
      </dsp:txXfrm>
    </dsp:sp>
    <dsp:sp modelId="{E43B4482-8D08-46EA-B234-6E488230AAC0}">
      <dsp:nvSpPr>
        <dsp:cNvPr id="0" name=""/>
        <dsp:cNvSpPr/>
      </dsp:nvSpPr>
      <dsp:spPr>
        <a:xfrm>
          <a:off x="1770029" y="419000"/>
          <a:ext cx="4838318" cy="4838318"/>
        </a:xfrm>
        <a:custGeom>
          <a:avLst/>
          <a:gdLst/>
          <a:ahLst/>
          <a:cxnLst/>
          <a:rect l="0" t="0" r="0" b="0"/>
          <a:pathLst>
            <a:path>
              <a:moveTo>
                <a:pt x="4022726" y="4230485"/>
              </a:moveTo>
              <a:arcTo wR="2419159" hR="2419159" stAng="2908892" swAng="814250"/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2BC72-2F10-486A-ACB0-5181DAF61E3C}">
      <dsp:nvSpPr>
        <dsp:cNvPr id="0" name=""/>
        <dsp:cNvSpPr/>
      </dsp:nvSpPr>
      <dsp:spPr>
        <a:xfrm>
          <a:off x="3276597" y="4647570"/>
          <a:ext cx="1876155" cy="1282547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 new school is a new experience</a:t>
          </a:r>
          <a:endParaRPr lang="en-US" sz="2400" kern="1200" dirty="0"/>
        </a:p>
      </dsp:txBody>
      <dsp:txXfrm>
        <a:off x="3339206" y="4710179"/>
        <a:ext cx="1750937" cy="1157329"/>
      </dsp:txXfrm>
    </dsp:sp>
    <dsp:sp modelId="{79E6A81D-296C-4604-99DC-92F3798FF005}">
      <dsp:nvSpPr>
        <dsp:cNvPr id="0" name=""/>
        <dsp:cNvSpPr/>
      </dsp:nvSpPr>
      <dsp:spPr>
        <a:xfrm>
          <a:off x="1628270" y="428963"/>
          <a:ext cx="4838318" cy="4838318"/>
        </a:xfrm>
        <a:custGeom>
          <a:avLst/>
          <a:gdLst/>
          <a:ahLst/>
          <a:cxnLst/>
          <a:rect l="0" t="0" r="0" b="0"/>
          <a:pathLst>
            <a:path>
              <a:moveTo>
                <a:pt x="1432324" y="4627889"/>
              </a:moveTo>
              <a:arcTo wR="2419159" hR="2419159" stAng="6844472" swAng="1005141"/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84619-5C5D-45B3-981F-83B11D6EC6CA}">
      <dsp:nvSpPr>
        <dsp:cNvPr id="0" name=""/>
        <dsp:cNvSpPr/>
      </dsp:nvSpPr>
      <dsp:spPr>
        <a:xfrm>
          <a:off x="1150165" y="3492347"/>
          <a:ext cx="1579215" cy="1026489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busy campus</a:t>
          </a:r>
          <a:endParaRPr lang="en-US" sz="2800" kern="1200" dirty="0"/>
        </a:p>
      </dsp:txBody>
      <dsp:txXfrm>
        <a:off x="1200274" y="3542456"/>
        <a:ext cx="1478997" cy="926271"/>
      </dsp:txXfrm>
    </dsp:sp>
    <dsp:sp modelId="{BD4543B8-8011-40F5-B3DF-A4D2D95E5EE6}">
      <dsp:nvSpPr>
        <dsp:cNvPr id="0" name=""/>
        <dsp:cNvSpPr/>
      </dsp:nvSpPr>
      <dsp:spPr>
        <a:xfrm>
          <a:off x="1674147" y="506990"/>
          <a:ext cx="4838318" cy="4838318"/>
        </a:xfrm>
        <a:custGeom>
          <a:avLst/>
          <a:gdLst/>
          <a:ahLst/>
          <a:cxnLst/>
          <a:rect l="0" t="0" r="0" b="0"/>
          <a:pathLst>
            <a:path>
              <a:moveTo>
                <a:pt x="23755" y="2757345"/>
              </a:moveTo>
              <a:arcTo wR="2419159" hR="2419159" stAng="10317841" swAng="1006164"/>
            </a:path>
          </a:pathLst>
        </a:custGeom>
        <a:noFill/>
        <a:ln w="9525" cap="flat" cmpd="sng" algn="ctr">
          <a:solidFill>
            <a:schemeClr val="tx1">
              <a:lumMod val="95000"/>
              <a:lumOff val="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20CB4-2833-4AD6-8193-208427636E8A}">
      <dsp:nvSpPr>
        <dsp:cNvPr id="0" name=""/>
        <dsp:cNvSpPr/>
      </dsp:nvSpPr>
      <dsp:spPr>
        <a:xfrm>
          <a:off x="1137996" y="1304876"/>
          <a:ext cx="1579215" cy="1026489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 little afraid</a:t>
          </a:r>
          <a:endParaRPr lang="en-US" sz="2800" kern="1200" dirty="0"/>
        </a:p>
      </dsp:txBody>
      <dsp:txXfrm>
        <a:off x="1188105" y="1354985"/>
        <a:ext cx="1478997" cy="926271"/>
      </dsp:txXfrm>
    </dsp:sp>
    <dsp:sp modelId="{1EBDACE3-E6F1-4CB6-992D-56F22FCD4A7E}">
      <dsp:nvSpPr>
        <dsp:cNvPr id="0" name=""/>
        <dsp:cNvSpPr/>
      </dsp:nvSpPr>
      <dsp:spPr>
        <a:xfrm>
          <a:off x="1679914" y="457163"/>
          <a:ext cx="4838318" cy="4838318"/>
        </a:xfrm>
        <a:custGeom>
          <a:avLst/>
          <a:gdLst/>
          <a:ahLst/>
          <a:cxnLst/>
          <a:rect l="0" t="0" r="0" b="0"/>
          <a:pathLst>
            <a:path>
              <a:moveTo>
                <a:pt x="723948" y="693299"/>
              </a:moveTo>
              <a:arcTo wR="2419159" hR="2419159" stAng="13530797" swAng="912735"/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22251-5316-4BA2-B908-BA413C515410}">
      <dsp:nvSpPr>
        <dsp:cNvPr id="0" name=""/>
        <dsp:cNvSpPr/>
      </dsp:nvSpPr>
      <dsp:spPr>
        <a:xfrm>
          <a:off x="3267969" y="1963379"/>
          <a:ext cx="2133637" cy="1962144"/>
        </a:xfrm>
        <a:prstGeom prst="ellipse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causes of Flora’s fear</a:t>
          </a:r>
          <a:endParaRPr lang="en-US" sz="2800" kern="1200" dirty="0"/>
        </a:p>
      </dsp:txBody>
      <dsp:txXfrm>
        <a:off x="3580433" y="2250728"/>
        <a:ext cx="1508709" cy="1387446"/>
      </dsp:txXfrm>
    </dsp:sp>
    <dsp:sp modelId="{3028CD59-A33B-43D4-A4DF-C00D083D9EF5}">
      <dsp:nvSpPr>
        <dsp:cNvPr id="0" name=""/>
        <dsp:cNvSpPr/>
      </dsp:nvSpPr>
      <dsp:spPr>
        <a:xfrm rot="16271631">
          <a:off x="4239850" y="1610417"/>
          <a:ext cx="234549" cy="52445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274299" y="1750483"/>
        <a:ext cx="164184" cy="314671"/>
      </dsp:txXfrm>
    </dsp:sp>
    <dsp:sp modelId="{D6EF7F71-E221-4DEF-9284-5C55D4FBBD25}">
      <dsp:nvSpPr>
        <dsp:cNvPr id="0" name=""/>
        <dsp:cNvSpPr/>
      </dsp:nvSpPr>
      <dsp:spPr>
        <a:xfrm>
          <a:off x="3472241" y="23684"/>
          <a:ext cx="1810305" cy="1752600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at a different situation</a:t>
          </a:r>
          <a:endParaRPr lang="en-US" sz="2600" kern="1200" dirty="0"/>
        </a:p>
      </dsp:txBody>
      <dsp:txXfrm>
        <a:off x="3737354" y="280346"/>
        <a:ext cx="1280079" cy="1239276"/>
      </dsp:txXfrm>
    </dsp:sp>
    <dsp:sp modelId="{983EFDB4-A961-4825-8AE6-5F94F63610BE}">
      <dsp:nvSpPr>
        <dsp:cNvPr id="0" name=""/>
        <dsp:cNvSpPr/>
      </dsp:nvSpPr>
      <dsp:spPr>
        <a:xfrm>
          <a:off x="5371804" y="2682224"/>
          <a:ext cx="150982" cy="52445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371804" y="2787115"/>
        <a:ext cx="105687" cy="314671"/>
      </dsp:txXfrm>
    </dsp:sp>
    <dsp:sp modelId="{138D9537-2DD5-4F8C-9D2B-FAA8CCBEFF5C}">
      <dsp:nvSpPr>
        <dsp:cNvPr id="0" name=""/>
        <dsp:cNvSpPr/>
      </dsp:nvSpPr>
      <dsp:spPr>
        <a:xfrm>
          <a:off x="5495810" y="2026379"/>
          <a:ext cx="1996533" cy="1836142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over excitement</a:t>
          </a:r>
          <a:endParaRPr lang="en-US" sz="2800" kern="1200" dirty="0"/>
        </a:p>
      </dsp:txBody>
      <dsp:txXfrm>
        <a:off x="5788195" y="2295276"/>
        <a:ext cx="1411763" cy="1298348"/>
      </dsp:txXfrm>
    </dsp:sp>
    <dsp:sp modelId="{AE18230D-CE47-4B80-B619-226195A4727C}">
      <dsp:nvSpPr>
        <dsp:cNvPr id="0" name=""/>
        <dsp:cNvSpPr/>
      </dsp:nvSpPr>
      <dsp:spPr>
        <a:xfrm rot="5406534">
          <a:off x="4233505" y="3752615"/>
          <a:ext cx="198497" cy="52445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4263336" y="3827732"/>
        <a:ext cx="138948" cy="314671"/>
      </dsp:txXfrm>
    </dsp:sp>
    <dsp:sp modelId="{B64A9A26-2AC2-402B-B16D-691E4F814D03}">
      <dsp:nvSpPr>
        <dsp:cNvPr id="0" name=""/>
        <dsp:cNvSpPr/>
      </dsp:nvSpPr>
      <dsp:spPr>
        <a:xfrm>
          <a:off x="3251693" y="4109685"/>
          <a:ext cx="2158512" cy="1709595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unknown people of the campus</a:t>
          </a:r>
          <a:endParaRPr lang="en-US" sz="2400" kern="1200" dirty="0"/>
        </a:p>
      </dsp:txBody>
      <dsp:txXfrm>
        <a:off x="3567800" y="4360049"/>
        <a:ext cx="1526298" cy="1208867"/>
      </dsp:txXfrm>
    </dsp:sp>
    <dsp:sp modelId="{1E8F9595-71BB-4326-9289-DDDA8F43BE34}">
      <dsp:nvSpPr>
        <dsp:cNvPr id="0" name=""/>
        <dsp:cNvSpPr/>
      </dsp:nvSpPr>
      <dsp:spPr>
        <a:xfrm rot="10800000">
          <a:off x="3073771" y="2682224"/>
          <a:ext cx="206401" cy="52445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3135691" y="2787115"/>
        <a:ext cx="144481" cy="314671"/>
      </dsp:txXfrm>
    </dsp:sp>
    <dsp:sp modelId="{6DC9E5B2-CCF4-4CF7-A4F1-03C0A8F41B86}">
      <dsp:nvSpPr>
        <dsp:cNvPr id="0" name=""/>
        <dsp:cNvSpPr/>
      </dsp:nvSpPr>
      <dsp:spPr>
        <a:xfrm>
          <a:off x="1270656" y="2033722"/>
          <a:ext cx="1809688" cy="1821458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her first day at  school</a:t>
          </a:r>
          <a:endParaRPr lang="en-US" sz="2800" kern="1200" dirty="0"/>
        </a:p>
      </dsp:txBody>
      <dsp:txXfrm>
        <a:off x="1535679" y="2300468"/>
        <a:ext cx="1279642" cy="12879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50904-2140-4AA2-A5D8-AA6535FA5CCF}">
      <dsp:nvSpPr>
        <dsp:cNvPr id="0" name=""/>
        <dsp:cNvSpPr/>
      </dsp:nvSpPr>
      <dsp:spPr>
        <a:xfrm>
          <a:off x="3677878" y="2564695"/>
          <a:ext cx="1783080" cy="1783080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Flora</a:t>
          </a:r>
          <a:endParaRPr lang="en-US" sz="4800" kern="1200" dirty="0"/>
        </a:p>
      </dsp:txBody>
      <dsp:txXfrm>
        <a:off x="3764921" y="2651738"/>
        <a:ext cx="1608994" cy="1608994"/>
      </dsp:txXfrm>
    </dsp:sp>
    <dsp:sp modelId="{726C8E9E-8AA0-419A-8880-AA2247938D48}">
      <dsp:nvSpPr>
        <dsp:cNvPr id="0" name=""/>
        <dsp:cNvSpPr/>
      </dsp:nvSpPr>
      <dsp:spPr>
        <a:xfrm rot="16230619">
          <a:off x="4150095" y="2133609"/>
          <a:ext cx="8622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220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096766-D9BF-4FF6-87E5-855F1251A717}">
      <dsp:nvSpPr>
        <dsp:cNvPr id="0" name=""/>
        <dsp:cNvSpPr/>
      </dsp:nvSpPr>
      <dsp:spPr>
        <a:xfrm>
          <a:off x="3317131" y="79392"/>
          <a:ext cx="2550272" cy="1623129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</a:t>
          </a:r>
          <a:r>
            <a:rPr lang="en-US" sz="2400" kern="1200" dirty="0" err="1" smtClean="0"/>
            <a:t>headteacher</a:t>
          </a:r>
          <a:r>
            <a:rPr lang="en-US" sz="2400" kern="1200" dirty="0" smtClean="0"/>
            <a:t> admired her talent</a:t>
          </a:r>
          <a:endParaRPr lang="en-US" sz="2400" kern="1200" dirty="0"/>
        </a:p>
      </dsp:txBody>
      <dsp:txXfrm>
        <a:off x="3396366" y="158627"/>
        <a:ext cx="2391802" cy="1464659"/>
      </dsp:txXfrm>
    </dsp:sp>
    <dsp:sp modelId="{7D434573-ECF7-466D-A75F-5694884FC664}">
      <dsp:nvSpPr>
        <dsp:cNvPr id="0" name=""/>
        <dsp:cNvSpPr/>
      </dsp:nvSpPr>
      <dsp:spPr>
        <a:xfrm rot="1968417">
          <a:off x="5392963" y="4261923"/>
          <a:ext cx="8526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260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84D34-4478-4007-81DA-82D7730AA4DC}">
      <dsp:nvSpPr>
        <dsp:cNvPr id="0" name=""/>
        <dsp:cNvSpPr/>
      </dsp:nvSpPr>
      <dsp:spPr>
        <a:xfrm>
          <a:off x="6177577" y="4136592"/>
          <a:ext cx="1574554" cy="1727614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She could have a few friends</a:t>
          </a:r>
          <a:endParaRPr lang="en-US" sz="2500" kern="1200" dirty="0"/>
        </a:p>
      </dsp:txBody>
      <dsp:txXfrm>
        <a:off x="6254440" y="4213455"/>
        <a:ext cx="1420828" cy="1573888"/>
      </dsp:txXfrm>
    </dsp:sp>
    <dsp:sp modelId="{50C4164E-01C5-49A4-8671-11229274BA0F}">
      <dsp:nvSpPr>
        <dsp:cNvPr id="0" name=""/>
        <dsp:cNvSpPr/>
      </dsp:nvSpPr>
      <dsp:spPr>
        <a:xfrm rot="8801311">
          <a:off x="2985523" y="4249257"/>
          <a:ext cx="7543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432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A5BFB0-73EF-4978-8962-D7251E5A1911}">
      <dsp:nvSpPr>
        <dsp:cNvPr id="0" name=""/>
        <dsp:cNvSpPr/>
      </dsp:nvSpPr>
      <dsp:spPr>
        <a:xfrm>
          <a:off x="1391867" y="4160085"/>
          <a:ext cx="1655624" cy="1680628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She was selected as a new student</a:t>
          </a:r>
          <a:endParaRPr lang="en-US" sz="2400" kern="1200" dirty="0"/>
        </a:p>
      </dsp:txBody>
      <dsp:txXfrm>
        <a:off x="1472688" y="4240906"/>
        <a:ext cx="1493982" cy="1518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E55BD-F048-49C1-9B53-A5BA018A7FA7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AFC2B-7FE4-4392-BFC1-766AAA17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7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6EAEA-854D-4B94-86E5-5C1691E84E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07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1158-4086-4466-B05D-ABF2C5A0791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108-A9B9-4EA4-A19F-3E3C86BB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1158-4086-4466-B05D-ABF2C5A0791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108-A9B9-4EA4-A19F-3E3C86BB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1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1158-4086-4466-B05D-ABF2C5A0791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108-A9B9-4EA4-A19F-3E3C86BB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7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1158-4086-4466-B05D-ABF2C5A0791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108-A9B9-4EA4-A19F-3E3C86BB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7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1158-4086-4466-B05D-ABF2C5A0791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108-A9B9-4EA4-A19F-3E3C86BB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9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1158-4086-4466-B05D-ABF2C5A0791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108-A9B9-4EA4-A19F-3E3C86BB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4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1158-4086-4466-B05D-ABF2C5A0791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108-A9B9-4EA4-A19F-3E3C86BB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2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1158-4086-4466-B05D-ABF2C5A0791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108-A9B9-4EA4-A19F-3E3C86BB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8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1158-4086-4466-B05D-ABF2C5A0791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108-A9B9-4EA4-A19F-3E3C86BB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1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1158-4086-4466-B05D-ABF2C5A0791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108-A9B9-4EA4-A19F-3E3C86BB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1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1158-4086-4466-B05D-ABF2C5A0791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108-A9B9-4EA4-A19F-3E3C86BB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91158-4086-4466-B05D-ABF2C5A07913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108-A9B9-4EA4-A19F-3E3C86BB9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2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asrinakther984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mailto:akthernasrin17@outlook.com" TargetMode="External"/><Relationship Id="rId4" Type="http://schemas.openxmlformats.org/officeDocument/2006/relationships/hyperlink" Target="mailto:nasrin_akther800@yahoo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Pic:  A (masranga) bird sitting on a leaf of lily. press once for the word welcome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2729"/>
            <a:ext cx="8192942" cy="6230471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334001"/>
            <a:ext cx="7580458" cy="106679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Welcome</a:t>
            </a:r>
            <a:br>
              <a:rPr lang="en-US" sz="48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7434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923270"/>
              </p:ext>
            </p:extLst>
          </p:nvPr>
        </p:nvGraphicFramePr>
        <p:xfrm>
          <a:off x="152400" y="304800"/>
          <a:ext cx="8763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414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4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At a stage, Flora could be easier…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03528625"/>
              </p:ext>
            </p:extLst>
          </p:nvPr>
        </p:nvGraphicFramePr>
        <p:xfrm>
          <a:off x="0" y="914400"/>
          <a:ext cx="91440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612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7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85800"/>
            <a:ext cx="7162800" cy="4572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914400"/>
          </a:xfrm>
        </p:spPr>
        <p:txBody>
          <a:bodyPr/>
          <a:lstStyle/>
          <a:p>
            <a:r>
              <a:rPr lang="en-US" dirty="0" smtClean="0"/>
              <a:t>Flora is going to be a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7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79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305800" cy="3382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Mention at least three reasons why Flora was afraid at school?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Flora could feel herself easier at a stage. How was it possible?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6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Who took Flora to her  new school?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What made Flora afraid?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Flora had to face an interview. Why?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When and why did Flora feel easier?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86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HOMEWORK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95600"/>
            <a:ext cx="8229600" cy="3001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Describe briefly why Flora thought that a new </a:t>
            </a:r>
            <a:r>
              <a:rPr lang="en-US" smtClean="0">
                <a:solidFill>
                  <a:schemeClr val="tx2"/>
                </a:solidFill>
              </a:rPr>
              <a:t>school was </a:t>
            </a:r>
            <a:r>
              <a:rPr lang="en-US" dirty="0" smtClean="0">
                <a:solidFill>
                  <a:schemeClr val="tx2"/>
                </a:solidFill>
              </a:rPr>
              <a:t>a new experience.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56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oon 1"/>
          <p:cNvSpPr/>
          <p:nvPr/>
        </p:nvSpPr>
        <p:spPr>
          <a:xfrm rot="18018131">
            <a:off x="1605190" y="687170"/>
            <a:ext cx="3566907" cy="7717366"/>
          </a:xfrm>
          <a:prstGeom prst="moon">
            <a:avLst>
              <a:gd name="adj" fmla="val 6285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/>
              <a:t>B</a:t>
            </a:r>
          </a:p>
          <a:p>
            <a:pPr algn="ctr"/>
            <a:r>
              <a:rPr lang="en-US" sz="9600" dirty="0" smtClean="0"/>
              <a:t>Y</a:t>
            </a:r>
          </a:p>
          <a:p>
            <a:pPr algn="ctr"/>
            <a:r>
              <a:rPr lang="en-US" sz="13800" dirty="0"/>
              <a:t>e</a:t>
            </a:r>
            <a:endParaRPr lang="en-US" sz="13800" dirty="0" smtClean="0"/>
          </a:p>
        </p:txBody>
      </p:sp>
      <p:sp>
        <p:nvSpPr>
          <p:cNvPr id="3" name="Flowchart: Connector 2"/>
          <p:cNvSpPr/>
          <p:nvPr/>
        </p:nvSpPr>
        <p:spPr>
          <a:xfrm>
            <a:off x="2743200" y="1066800"/>
            <a:ext cx="4267200" cy="3069136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Thanks</a:t>
            </a:r>
          </a:p>
          <a:p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  to all of</a:t>
            </a:r>
          </a:p>
          <a:p>
            <a:r>
              <a:rPr lang="en-US" sz="4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onotype Corsiva" pitchFamily="66" charset="0"/>
              </a:rPr>
              <a:t>My Dearest</a:t>
            </a:r>
          </a:p>
        </p:txBody>
      </p:sp>
    </p:spTree>
    <p:extLst>
      <p:ext uri="{BB962C8B-B14F-4D97-AF65-F5344CB8AC3E}">
        <p14:creationId xmlns:p14="http://schemas.microsoft.com/office/powerpoint/2010/main" val="215384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-76200" y="0"/>
            <a:ext cx="9220200" cy="1066799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9144000" cy="5791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0600" y="1273175"/>
            <a:ext cx="6096000" cy="1774825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err="1" smtClean="0">
                <a:solidFill>
                  <a:srgbClr val="FF0000"/>
                </a:solidFill>
              </a:rPr>
              <a:t>Nasrin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Akther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Assistant Head Teacher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700" b="1" dirty="0" err="1" smtClean="0">
                <a:solidFill>
                  <a:srgbClr val="7030A0"/>
                </a:solidFill>
              </a:rPr>
              <a:t>Mahamuni</a:t>
            </a:r>
            <a:r>
              <a:rPr lang="en-US" sz="2700" b="1" dirty="0" smtClean="0">
                <a:solidFill>
                  <a:srgbClr val="7030A0"/>
                </a:solidFill>
              </a:rPr>
              <a:t> Anglo-</a:t>
            </a:r>
            <a:r>
              <a:rPr lang="en-US" sz="2700" b="1" dirty="0" err="1" smtClean="0">
                <a:solidFill>
                  <a:srgbClr val="7030A0"/>
                </a:solidFill>
              </a:rPr>
              <a:t>Pali</a:t>
            </a:r>
            <a:r>
              <a:rPr lang="en-US" sz="2700" b="1" dirty="0" smtClean="0">
                <a:solidFill>
                  <a:srgbClr val="7030A0"/>
                </a:solidFill>
              </a:rPr>
              <a:t> High School.</a:t>
            </a:r>
          </a:p>
          <a:p>
            <a:r>
              <a:rPr lang="en-US" sz="2700" b="1" dirty="0" err="1" smtClean="0">
                <a:solidFill>
                  <a:srgbClr val="7030A0"/>
                </a:solidFill>
              </a:rPr>
              <a:t>Raozan,Ch</a:t>
            </a:r>
            <a:r>
              <a:rPr lang="bn-BD" sz="2700" b="1" dirty="0" smtClean="0">
                <a:solidFill>
                  <a:srgbClr val="7030A0"/>
                </a:solidFill>
              </a:rPr>
              <a:t>attogram</a:t>
            </a:r>
            <a:endParaRPr lang="en-US" sz="2700" b="1" dirty="0">
              <a:solidFill>
                <a:srgbClr val="7030A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76200" y="3276600"/>
            <a:ext cx="81534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G-mail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nasrinakther984@gmail.com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baseline="0" dirty="0" smtClean="0">
                <a:solidFill>
                  <a:srgbClr val="C00000"/>
                </a:solidFill>
              </a:rPr>
              <a:t>Y-</a:t>
            </a:r>
            <a:r>
              <a:rPr lang="en-US" sz="3200" b="1" dirty="0" smtClean="0">
                <a:solidFill>
                  <a:srgbClr val="C00000"/>
                </a:solidFill>
              </a:rPr>
              <a:t>mail: </a:t>
            </a:r>
            <a:r>
              <a:rPr lang="en-US" sz="3200" b="1" dirty="0" smtClean="0">
                <a:solidFill>
                  <a:srgbClr val="FF0000"/>
                </a:solidFill>
                <a:hlinkClick r:id="rId4"/>
              </a:rPr>
              <a:t>nasrin_akther800@yahoo.com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Facebook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Id : nasrin.akter.714655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Id :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akthernasrin17@outlook.com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b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Dell\Desktop\received_2022059438054135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263595"/>
            <a:ext cx="1828800" cy="221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905000" y="-114301"/>
            <a:ext cx="4648200" cy="12954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smtClean="0"/>
              <a:t>Introducing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989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674435"/>
            <a:ext cx="5638800" cy="33547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srgbClr val="FF0000"/>
                </a:solidFill>
              </a:rPr>
              <a:t>Subject: English For Today</a:t>
            </a:r>
          </a:p>
          <a:p>
            <a:pPr algn="ctr">
              <a:lnSpc>
                <a:spcPct val="150000"/>
              </a:lnSpc>
            </a:pPr>
            <a:r>
              <a:rPr lang="en-US" sz="4000" dirty="0" smtClean="0">
                <a:solidFill>
                  <a:srgbClr val="FF0000"/>
                </a:solidFill>
              </a:rPr>
              <a:t>Class: seven</a:t>
            </a:r>
          </a:p>
          <a:p>
            <a:pPr algn="ctr">
              <a:lnSpc>
                <a:spcPct val="150000"/>
              </a:lnSpc>
            </a:pPr>
            <a:r>
              <a:rPr lang="en-US" sz="4000" dirty="0" err="1" smtClean="0">
                <a:solidFill>
                  <a:srgbClr val="FF0000"/>
                </a:solidFill>
              </a:rPr>
              <a:t>Unit:Three</a:t>
            </a:r>
            <a:r>
              <a:rPr lang="en-US" sz="4000" dirty="0" smtClean="0">
                <a:solidFill>
                  <a:srgbClr val="FF0000"/>
                </a:solidFill>
              </a:rPr>
              <a:t>, Lesson 3.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4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37"/>
          <a:stretch/>
        </p:blipFill>
        <p:spPr>
          <a:xfrm>
            <a:off x="-1" y="0"/>
            <a:ext cx="91800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7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914400"/>
            <a:ext cx="3641606" cy="5701145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17129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  <a:solidFill>
            <a:srgbClr val="0020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Today’s Lesson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   </a:t>
            </a:r>
            <a:r>
              <a:rPr lang="en-US" sz="4000" dirty="0" smtClean="0">
                <a:solidFill>
                  <a:srgbClr val="002060"/>
                </a:solidFill>
              </a:rPr>
              <a:t>Flora’s First Day at School(2)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0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Learning Outcomes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CC00"/>
                </a:solidFill>
              </a:rPr>
              <a:t>By the end of the lesson the students will be able to…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tell the meaning of some new words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ead and understand  texts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alk about familiar events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rite short compositions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6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3C2EEE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KEYWORDS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1200" dirty="0" smtClean="0"/>
              <a:t>Afraid                                                                    </a:t>
            </a:r>
            <a:r>
              <a:rPr lang="en-US" sz="11200" dirty="0"/>
              <a:t>scared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1200" dirty="0"/>
          </a:p>
          <a:p>
            <a:pPr marL="0" indent="0">
              <a:buNone/>
            </a:pPr>
            <a:r>
              <a:rPr lang="en-US" sz="11200" dirty="0" smtClean="0"/>
              <a:t>Admitted                                                              </a:t>
            </a:r>
            <a:r>
              <a:rPr lang="en-US" sz="11200" dirty="0" err="1" smtClean="0"/>
              <a:t>repleted</a:t>
            </a:r>
            <a:endParaRPr lang="en-US" sz="11200" dirty="0" smtClean="0"/>
          </a:p>
          <a:p>
            <a:pPr marL="0" indent="0">
              <a:buNone/>
            </a:pPr>
            <a:endParaRPr lang="en-US" sz="11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676400" y="2631841"/>
            <a:ext cx="14218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>
            <a:off x="5486400" y="2623513"/>
            <a:ext cx="12954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692" y="1143000"/>
            <a:ext cx="2235708" cy="2590800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1981200" y="5080715"/>
            <a:ext cx="12694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5464844" y="5208370"/>
            <a:ext cx="12832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693" y="4464490"/>
            <a:ext cx="2235707" cy="148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5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6019800"/>
            <a:ext cx="7696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Flora had a busy day at school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737380"/>
              </p:ext>
            </p:extLst>
          </p:nvPr>
        </p:nvGraphicFramePr>
        <p:xfrm>
          <a:off x="457200" y="76200"/>
          <a:ext cx="8229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Oval 11"/>
          <p:cNvSpPr/>
          <p:nvPr/>
        </p:nvSpPr>
        <p:spPr>
          <a:xfrm>
            <a:off x="3962400" y="2209800"/>
            <a:ext cx="1523999" cy="148790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Flora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004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9" grpId="0">
        <p:bldAsOne/>
      </p:bldGraphic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249</Words>
  <Application>Microsoft Office PowerPoint</Application>
  <PresentationFormat>On-screen Show (4:3)</PresentationFormat>
  <Paragraphs>108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Today’s Lesson</vt:lpstr>
      <vt:lpstr>Learning Outcomes</vt:lpstr>
      <vt:lpstr>KEYWORDS</vt:lpstr>
      <vt:lpstr>Flora had a busy day at school</vt:lpstr>
      <vt:lpstr>PowerPoint Presentation</vt:lpstr>
      <vt:lpstr>At a stage, Flora could be easier…</vt:lpstr>
      <vt:lpstr>PowerPoint Presentation</vt:lpstr>
      <vt:lpstr>Flora is going to be a student</vt:lpstr>
      <vt:lpstr>PowerPoint Presentation</vt:lpstr>
      <vt:lpstr>Group Work</vt:lpstr>
      <vt:lpstr>EVALUATION</vt:lpstr>
      <vt:lpstr>HOMEWORK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16</cp:revision>
  <dcterms:created xsi:type="dcterms:W3CDTF">2018-06-08T05:37:04Z</dcterms:created>
  <dcterms:modified xsi:type="dcterms:W3CDTF">2019-02-05T10:46:10Z</dcterms:modified>
</cp:coreProperties>
</file>